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12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925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154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482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956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368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248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10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656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82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015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63E60-0FC3-40CB-9467-C2266E48EA84}" type="datetimeFigureOut">
              <a:rPr lang="en-AU" smtClean="0"/>
              <a:t>31/12/2015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BD5E8-EB4D-45D0-80C4-3342F34B7F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869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            </a:t>
            </a:r>
            <a:br>
              <a:rPr lang="en-AU" dirty="0" smtClean="0">
                <a:solidFill>
                  <a:prstClr val="black"/>
                </a:solidFill>
                <a:latin typeface="Brush Script MT" panose="03060802040406070304" pitchFamily="66" charset="0"/>
              </a:rPr>
            </a:br>
            <a:r>
              <a:rPr lang="en-AU" dirty="0">
                <a:solidFill>
                  <a:prstClr val="black"/>
                </a:solidFill>
                <a:latin typeface="Brush Script MT" panose="03060802040406070304" pitchFamily="66" charset="0"/>
              </a:rPr>
              <a:t/>
            </a:r>
            <a:br>
              <a:rPr lang="en-AU" dirty="0">
                <a:solidFill>
                  <a:prstClr val="black"/>
                </a:solidFill>
                <a:latin typeface="Brush Script MT" panose="03060802040406070304" pitchFamily="66" charset="0"/>
              </a:rPr>
            </a:br>
            <a:r>
              <a:rPr lang="en-AU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            Yarra </a:t>
            </a:r>
            <a:r>
              <a:rPr lang="en-AU" dirty="0">
                <a:solidFill>
                  <a:prstClr val="black"/>
                </a:solidFill>
                <a:latin typeface="Brush Script MT" panose="03060802040406070304" pitchFamily="66" charset="0"/>
              </a:rPr>
              <a:t>Valley Sustainable Gardens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898" y="1939349"/>
            <a:ext cx="6168260" cy="4738346"/>
          </a:xfrm>
        </p:spPr>
      </p:pic>
    </p:spTree>
    <p:extLst>
      <p:ext uri="{BB962C8B-B14F-4D97-AF65-F5344CB8AC3E}">
        <p14:creationId xmlns:p14="http://schemas.microsoft.com/office/powerpoint/2010/main" val="87675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0579"/>
            <a:ext cx="10515600" cy="1325563"/>
          </a:xfrm>
        </p:spPr>
        <p:txBody>
          <a:bodyPr/>
          <a:lstStyle/>
          <a:p>
            <a:r>
              <a:rPr lang="en-AU" dirty="0" smtClean="0">
                <a:latin typeface="Brush Script MT" panose="03060802040406070304" pitchFamily="66" charset="0"/>
              </a:rPr>
              <a:t>             </a:t>
            </a:r>
            <a:endParaRPr lang="en-AU" dirty="0">
              <a:latin typeface="Brush Script MT" panose="03060802040406070304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326" y="-597068"/>
            <a:ext cx="7995981" cy="7995981"/>
          </a:xfrm>
        </p:spPr>
      </p:pic>
      <p:sp>
        <p:nvSpPr>
          <p:cNvPr id="5" name="TextBox 4"/>
          <p:cNvSpPr txBox="1"/>
          <p:nvPr/>
        </p:nvSpPr>
        <p:spPr>
          <a:xfrm>
            <a:off x="4029303" y="1648497"/>
            <a:ext cx="3762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prstClr val="black"/>
                </a:solidFill>
                <a:latin typeface="Brush Script MT" panose="03060802040406070304" pitchFamily="66" charset="0"/>
                <a:ea typeface="+mj-ea"/>
                <a:cs typeface="+mj-cs"/>
              </a:rPr>
              <a:t>Yarra Valley Sustainable Gardens</a:t>
            </a:r>
            <a:endParaRPr lang="en-AU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33" t="325" r="44241" b="78683"/>
          <a:stretch/>
        </p:blipFill>
        <p:spPr>
          <a:xfrm>
            <a:off x="9015213" y="4704649"/>
            <a:ext cx="2459864" cy="206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96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Brush Script MT</vt:lpstr>
      <vt:lpstr>Calibri</vt:lpstr>
      <vt:lpstr>Calibri Light</vt:lpstr>
      <vt:lpstr>Office Theme</vt:lpstr>
      <vt:lpstr>                          Yarra Valley Sustainable Gardens </vt:lpstr>
      <vt:lpstr>             </vt:lpstr>
    </vt:vector>
  </TitlesOfParts>
  <Company>Mount Lilydale Mercy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5</cp:revision>
  <dcterms:created xsi:type="dcterms:W3CDTF">2015-12-31T02:30:52Z</dcterms:created>
  <dcterms:modified xsi:type="dcterms:W3CDTF">2015-12-31T06:07:47Z</dcterms:modified>
</cp:coreProperties>
</file>