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8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186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456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777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63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8096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961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532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966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348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135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038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533C3-222F-489B-9BE8-F0994D93AD2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46E58-4F2C-4298-A507-F4D73600D8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102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0663" y="24385"/>
            <a:ext cx="3221664" cy="39812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10800000">
            <a:off x="5308349" y="3258354"/>
            <a:ext cx="12492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5220449" y="2767458"/>
            <a:ext cx="2931878" cy="35807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biLevel thresh="75000"/>
          </a:blip>
          <a:srcRect l="626" t="-560" r="-2260" b="972"/>
          <a:stretch/>
        </p:blipFill>
        <p:spPr>
          <a:xfrm>
            <a:off x="5496614" y="609748"/>
            <a:ext cx="1931831" cy="264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7839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Kieren Thigpen</dc:creator>
  <cp:lastModifiedBy>William</cp:lastModifiedBy>
  <cp:revision>3</cp:revision>
  <dcterms:created xsi:type="dcterms:W3CDTF">2016-02-07T05:37:02Z</dcterms:created>
  <dcterms:modified xsi:type="dcterms:W3CDTF">2016-02-08T14:40:16Z</dcterms:modified>
</cp:coreProperties>
</file>