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5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0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9AD2-9473-4480-BE1F-F69871DD16E1}" type="datetimeFigureOut">
              <a:rPr lang="en-AU" smtClean="0"/>
              <a:t>10/02/2016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519E-91F7-49F8-9B70-96598C56A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465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9AD2-9473-4480-BE1F-F69871DD16E1}" type="datetimeFigureOut">
              <a:rPr lang="en-AU" smtClean="0"/>
              <a:t>10/02/2016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519E-91F7-49F8-9B70-96598C56A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239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9AD2-9473-4480-BE1F-F69871DD16E1}" type="datetimeFigureOut">
              <a:rPr lang="en-AU" smtClean="0"/>
              <a:t>10/02/2016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519E-91F7-49F8-9B70-96598C56A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69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9AD2-9473-4480-BE1F-F69871DD16E1}" type="datetimeFigureOut">
              <a:rPr lang="en-AU" smtClean="0"/>
              <a:t>10/02/2016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519E-91F7-49F8-9B70-96598C56A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764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9AD2-9473-4480-BE1F-F69871DD16E1}" type="datetimeFigureOut">
              <a:rPr lang="en-AU" smtClean="0"/>
              <a:t>10/02/2016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519E-91F7-49F8-9B70-96598C56A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633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9AD2-9473-4480-BE1F-F69871DD16E1}" type="datetimeFigureOut">
              <a:rPr lang="en-AU" smtClean="0"/>
              <a:t>10/02/2016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519E-91F7-49F8-9B70-96598C56A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644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9AD2-9473-4480-BE1F-F69871DD16E1}" type="datetimeFigureOut">
              <a:rPr lang="en-AU" smtClean="0"/>
              <a:t>10/02/2016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519E-91F7-49F8-9B70-96598C56A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838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9AD2-9473-4480-BE1F-F69871DD16E1}" type="datetimeFigureOut">
              <a:rPr lang="en-AU" smtClean="0"/>
              <a:t>10/02/2016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519E-91F7-49F8-9B70-96598C56A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42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9AD2-9473-4480-BE1F-F69871DD16E1}" type="datetimeFigureOut">
              <a:rPr lang="en-AU" smtClean="0"/>
              <a:t>10/02/2016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519E-91F7-49F8-9B70-96598C56A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422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9AD2-9473-4480-BE1F-F69871DD16E1}" type="datetimeFigureOut">
              <a:rPr lang="en-AU" smtClean="0"/>
              <a:t>10/02/2016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519E-91F7-49F8-9B70-96598C56A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469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9AD2-9473-4480-BE1F-F69871DD16E1}" type="datetimeFigureOut">
              <a:rPr lang="en-AU" smtClean="0"/>
              <a:t>10/02/2016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519E-91F7-49F8-9B70-96598C56A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190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F9AD2-9473-4480-BE1F-F69871DD16E1}" type="datetimeFigureOut">
              <a:rPr lang="en-AU" smtClean="0"/>
              <a:t>10/02/2016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6519E-91F7-49F8-9B70-96598C56A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704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559" y="641224"/>
            <a:ext cx="4293115" cy="5813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403" r="5964"/>
          <a:stretch/>
        </p:blipFill>
        <p:spPr>
          <a:xfrm>
            <a:off x="6505877" y="5406015"/>
            <a:ext cx="622976" cy="42448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340642" y="2632587"/>
            <a:ext cx="886068" cy="545690"/>
          </a:xfrm>
          <a:prstGeom prst="roundRect">
            <a:avLst/>
          </a:prstGeom>
          <a:solidFill>
            <a:schemeClr val="bg1"/>
          </a:solidFill>
          <a:ln>
            <a:solidFill>
              <a:srgbClr val="E25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Connector 11"/>
          <p:cNvCxnSpPr/>
          <p:nvPr/>
        </p:nvCxnSpPr>
        <p:spPr>
          <a:xfrm>
            <a:off x="6453873" y="5302045"/>
            <a:ext cx="0" cy="57005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80684" y="1852863"/>
            <a:ext cx="21777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Hello,</a:t>
            </a:r>
          </a:p>
          <a:p>
            <a:endParaRPr lang="en-AU" dirty="0"/>
          </a:p>
          <a:p>
            <a:r>
              <a:rPr lang="en-AU" dirty="0" smtClean="0"/>
              <a:t>This orange outlined box has a white fill for me to put things in.</a:t>
            </a:r>
          </a:p>
          <a:p>
            <a:endParaRPr lang="en-AU" dirty="0"/>
          </a:p>
          <a:p>
            <a:r>
              <a:rPr lang="en-AU" dirty="0" smtClean="0"/>
              <a:t>Logo here please so we can have the grass and the top 5 photos in the same place as before please.</a:t>
            </a:r>
          </a:p>
          <a:p>
            <a:r>
              <a:rPr lang="en-AU" dirty="0" smtClean="0"/>
              <a:t>Thank you.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1594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>Michael</cp:lastModifiedBy>
  <cp:revision>3</cp:revision>
  <dcterms:created xsi:type="dcterms:W3CDTF">2016-02-09T22:18:35Z</dcterms:created>
  <dcterms:modified xsi:type="dcterms:W3CDTF">2016-02-09T22:23:54Z</dcterms:modified>
</cp:coreProperties>
</file>