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23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54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0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3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5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893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0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98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8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84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1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5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40D53-3850-254D-A92C-9166A90B2B50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1D27F-924A-A54C-9F39-94F779799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71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95011" y="1391304"/>
            <a:ext cx="2371112" cy="1631811"/>
            <a:chOff x="4895011" y="1391304"/>
            <a:chExt cx="2371112" cy="1631811"/>
          </a:xfrm>
        </p:grpSpPr>
        <p:sp>
          <p:nvSpPr>
            <p:cNvPr id="4" name="TextBox 3"/>
            <p:cNvSpPr txBox="1"/>
            <p:nvPr/>
          </p:nvSpPr>
          <p:spPr>
            <a:xfrm>
              <a:off x="5137618" y="1391304"/>
              <a:ext cx="187232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 smtClean="0">
                  <a:solidFill>
                    <a:schemeClr val="accent6">
                      <a:lumMod val="75000"/>
                    </a:schemeClr>
                  </a:solidFill>
                </a:rPr>
                <a:t>A A C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895011" y="2255319"/>
              <a:ext cx="23711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accent6">
                      <a:lumMod val="75000"/>
                    </a:schemeClr>
                  </a:solidFill>
                </a:rPr>
                <a:t>Financial Services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995307" y="2653783"/>
              <a:ext cx="19741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75000"/>
                    </a:schemeClr>
                  </a:solidFill>
                </a:rPr>
                <a:t>------- PTY LTD-------</a:t>
              </a: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5293" y="1592479"/>
            <a:ext cx="1169718" cy="132568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4765468" y="3898076"/>
            <a:ext cx="2371112" cy="1631811"/>
            <a:chOff x="4895011" y="1391304"/>
            <a:chExt cx="2371112" cy="1631811"/>
          </a:xfrm>
        </p:grpSpPr>
        <p:sp>
          <p:nvSpPr>
            <p:cNvPr id="12" name="TextBox 11"/>
            <p:cNvSpPr txBox="1"/>
            <p:nvPr/>
          </p:nvSpPr>
          <p:spPr>
            <a:xfrm>
              <a:off x="4895011" y="1391304"/>
              <a:ext cx="187232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 smtClean="0">
                  <a:solidFill>
                    <a:schemeClr val="accent6">
                      <a:lumMod val="75000"/>
                    </a:schemeClr>
                  </a:solidFill>
                </a:rPr>
                <a:t>A A C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895011" y="2255319"/>
              <a:ext cx="23711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accent6">
                      <a:lumMod val="75000"/>
                    </a:schemeClr>
                  </a:solidFill>
                </a:rPr>
                <a:t>Financial Services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95307" y="2653783"/>
              <a:ext cx="19741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75000"/>
                    </a:schemeClr>
                  </a:solidFill>
                </a:rPr>
                <a:t>------- PTY LTD-------</a:t>
              </a: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341" y="3574080"/>
            <a:ext cx="1447295" cy="192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17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Costley</dc:creator>
  <cp:lastModifiedBy>Rachelle Javier</cp:lastModifiedBy>
  <cp:revision>2</cp:revision>
  <dcterms:created xsi:type="dcterms:W3CDTF">2016-01-28T08:59:31Z</dcterms:created>
  <dcterms:modified xsi:type="dcterms:W3CDTF">2016-01-28T16:45:57Z</dcterms:modified>
</cp:coreProperties>
</file>