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4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5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9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5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35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127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9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78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1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8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51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6E608-4C96-D048-8D23-75B2068605C2}" type="datetimeFigureOut">
              <a:rPr lang="en-US" smtClean="0"/>
              <a:t>26/01/16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6EE26-1D97-8546-AA08-E25E7E35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49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58" y="2072378"/>
            <a:ext cx="2617073" cy="1982631"/>
          </a:xfrm>
          <a:prstGeom prst="rect">
            <a:avLst/>
          </a:prstGeom>
        </p:spPr>
      </p:pic>
      <p:pic>
        <p:nvPicPr>
          <p:cNvPr id="10" name="Picture 9" descr="aac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6500" y="6680"/>
            <a:ext cx="4127500" cy="1968500"/>
          </a:xfrm>
          <a:prstGeom prst="rect">
            <a:avLst/>
          </a:prstGeom>
        </p:spPr>
      </p:pic>
      <p:pic>
        <p:nvPicPr>
          <p:cNvPr id="11" name="Picture 10" descr="aac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923" y="2422918"/>
            <a:ext cx="2540000" cy="1016000"/>
          </a:xfrm>
          <a:prstGeom prst="rect">
            <a:avLst/>
          </a:prstGeom>
        </p:spPr>
      </p:pic>
      <p:pic>
        <p:nvPicPr>
          <p:cNvPr id="12" name="Picture 11" descr="aac8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354" y="3518423"/>
            <a:ext cx="2124646" cy="1723608"/>
          </a:xfrm>
          <a:prstGeom prst="rect">
            <a:avLst/>
          </a:prstGeom>
        </p:spPr>
      </p:pic>
      <p:pic>
        <p:nvPicPr>
          <p:cNvPr id="14" name="Picture 13" descr="aac6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317" y="313597"/>
            <a:ext cx="3057161" cy="1421719"/>
          </a:xfrm>
          <a:prstGeom prst="rect">
            <a:avLst/>
          </a:prstGeom>
        </p:spPr>
      </p:pic>
      <p:pic>
        <p:nvPicPr>
          <p:cNvPr id="15" name="Picture 14" descr="aac4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017" y="2381444"/>
            <a:ext cx="1833496" cy="1833496"/>
          </a:xfrm>
          <a:prstGeom prst="rect">
            <a:avLst/>
          </a:prstGeom>
        </p:spPr>
      </p:pic>
      <p:pic>
        <p:nvPicPr>
          <p:cNvPr id="17" name="Picture 16" descr="aac5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245" y="4410333"/>
            <a:ext cx="2349233" cy="1344679"/>
          </a:xfrm>
          <a:prstGeom prst="rect">
            <a:avLst/>
          </a:prstGeom>
        </p:spPr>
      </p:pic>
      <p:pic>
        <p:nvPicPr>
          <p:cNvPr id="18" name="Picture 17" descr="stock-vector-a-and-c-letters-monogram-logo-color-flat-origami-ribbon-style-design-289937186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664" y="5089730"/>
            <a:ext cx="1371600" cy="143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455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Costley</dc:creator>
  <cp:lastModifiedBy>Angela Costley</cp:lastModifiedBy>
  <cp:revision>4</cp:revision>
  <dcterms:created xsi:type="dcterms:W3CDTF">2016-01-26T06:18:54Z</dcterms:created>
  <dcterms:modified xsi:type="dcterms:W3CDTF">2016-01-26T07:57:38Z</dcterms:modified>
</cp:coreProperties>
</file>