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80" r:id="rId4"/>
    <p:sldId id="261" r:id="rId5"/>
    <p:sldId id="262" r:id="rId6"/>
    <p:sldId id="263" r:id="rId7"/>
    <p:sldId id="264" r:id="rId8"/>
    <p:sldId id="257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434" autoAdjust="0"/>
  </p:normalViewPr>
  <p:slideViewPr>
    <p:cSldViewPr snapToGrid="0">
      <p:cViewPr varScale="1">
        <p:scale>
          <a:sx n="68" d="100"/>
          <a:sy n="68" d="100"/>
        </p:scale>
        <p:origin x="552" y="54"/>
      </p:cViewPr>
      <p:guideLst/>
    </p:cSldViewPr>
  </p:slideViewPr>
  <p:outlineViewPr>
    <p:cViewPr>
      <p:scale>
        <a:sx n="33" d="100"/>
        <a:sy n="33" d="100"/>
      </p:scale>
      <p:origin x="0" y="-660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401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164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516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3931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4998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603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114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684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974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436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12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CD2C1-1EE8-419D-B878-D8FE91968C6D}" type="datetimeFigureOut">
              <a:rPr lang="en-CA" smtClean="0"/>
              <a:t>22-Jan-16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C9314-22AD-4371-8210-072788360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471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Achieve Outrageous Success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Enlightening people to realize their unfulfilled potential and engage them in how to achieve outrageous success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1391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0709" y="1619793"/>
            <a:ext cx="9988731" cy="1789613"/>
          </a:xfrm>
        </p:spPr>
        <p:txBody>
          <a:bodyPr>
            <a:normAutofit/>
          </a:bodyPr>
          <a:lstStyle/>
          <a:p>
            <a:r>
              <a:rPr lang="en-CA" dirty="0" smtClean="0"/>
              <a:t>What are you doing to change the world?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6950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0709" y="1619793"/>
            <a:ext cx="9988731" cy="1789613"/>
          </a:xfrm>
        </p:spPr>
        <p:txBody>
          <a:bodyPr>
            <a:normAutofit/>
          </a:bodyPr>
          <a:lstStyle/>
          <a:p>
            <a:r>
              <a:rPr lang="en-CA" dirty="0" smtClean="0"/>
              <a:t>What kind of world do you want your kids to grow up in?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82050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013" y="418010"/>
            <a:ext cx="4402182" cy="966653"/>
          </a:xfrm>
        </p:spPr>
        <p:txBody>
          <a:bodyPr>
            <a:normAutofit/>
          </a:bodyPr>
          <a:lstStyle/>
          <a:p>
            <a:r>
              <a:rPr lang="en-CA" dirty="0" smtClean="0"/>
              <a:t>Dystopia?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718457" y="1901952"/>
            <a:ext cx="410173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A place or state in which everything is unpleasant or bad, typically a totalitarian or environmentally degraded 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Literally ‘not a good place’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A society characterized by human misery, as squalor, oppression, disease and overcrowding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Opposite of Utopia a society that is as dehumanizing and as unpleasant as possible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15007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8458" y="679267"/>
            <a:ext cx="3213462" cy="1031967"/>
          </a:xfrm>
        </p:spPr>
        <p:txBody>
          <a:bodyPr>
            <a:normAutofit/>
          </a:bodyPr>
          <a:lstStyle/>
          <a:p>
            <a:r>
              <a:rPr lang="en-CA" dirty="0" smtClean="0"/>
              <a:t>Utopia?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256032" y="1901952"/>
            <a:ext cx="38160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An ideal place or state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Any visionary system of political, legal, morale and/or social perfection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A community or society possessing highly desirable or near perfect qualities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An ideal society free of poverty and suffering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9077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469" y="3213462"/>
            <a:ext cx="9988731" cy="1789613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The gap between those successful and getting what they want out of life and those that don’t is ever increasing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1702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469" y="3213462"/>
            <a:ext cx="9988731" cy="1789613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How would you like to be part of the team that fundamentally change lives and the direction the world is going?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68232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880" y="163603"/>
            <a:ext cx="10515600" cy="1325563"/>
          </a:xfrm>
        </p:spPr>
        <p:txBody>
          <a:bodyPr/>
          <a:lstStyle/>
          <a:p>
            <a:r>
              <a:rPr lang="en-CA" dirty="0" smtClean="0"/>
              <a:t>Problem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3" y="1206534"/>
            <a:ext cx="10515600" cy="5177641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Every business owner (approx. 10% of population) and every person (100% of population) on the planet has the ability to achieve outrageous success in their goals for their business or career/financial, health and relationships</a:t>
            </a:r>
          </a:p>
          <a:p>
            <a:r>
              <a:rPr lang="en-CA" dirty="0" smtClean="0"/>
              <a:t>The thing is 60-80% of all businesses shut their doors every 5-10 years</a:t>
            </a:r>
          </a:p>
          <a:p>
            <a:r>
              <a:rPr lang="en-CA" dirty="0" smtClean="0"/>
              <a:t>The majority of people never realize their potential – approximately 10% reach self actualization</a:t>
            </a:r>
          </a:p>
          <a:p>
            <a:r>
              <a:rPr lang="en-CA" dirty="0" smtClean="0"/>
              <a:t>The majority of self help motivational </a:t>
            </a:r>
            <a:r>
              <a:rPr lang="en-CA" u="sng" dirty="0" smtClean="0"/>
              <a:t>seminars</a:t>
            </a:r>
            <a:r>
              <a:rPr lang="en-CA" dirty="0" smtClean="0"/>
              <a:t> produce no long term benefits (Wilson 2003)</a:t>
            </a:r>
          </a:p>
          <a:p>
            <a:r>
              <a:rPr lang="en-CA" dirty="0" smtClean="0"/>
              <a:t>There is no effective distribution or access method for everyone to get the assistance they require to be successful and is sustainable</a:t>
            </a:r>
          </a:p>
          <a:p>
            <a:r>
              <a:rPr lang="en-CA" dirty="0"/>
              <a:t>There is no simple and cost effective way for businesses or people to learn how to reach their goals or overcome their self sabotage</a:t>
            </a:r>
          </a:p>
          <a:p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646365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do you unlock everyone’s potential so they can achieve Outrageous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People are more likely to reach a goal if they write it down (40% Dr. Gail Matthews)</a:t>
            </a:r>
          </a:p>
          <a:p>
            <a:r>
              <a:rPr lang="en-CA" dirty="0" smtClean="0"/>
              <a:t>People who write down a goal and are held accountable to it are more likely to reach their goal (77% Dr. Matthews)</a:t>
            </a:r>
          </a:p>
          <a:p>
            <a:r>
              <a:rPr lang="en-CA" dirty="0" smtClean="0"/>
              <a:t>There are many reasons that most people will not reach a goal – Self Sabotage and lack of skills/knowledge of how to achieve the goals are the two most common ones</a:t>
            </a:r>
          </a:p>
        </p:txBody>
      </p:sp>
    </p:spTree>
    <p:extLst>
      <p:ext uri="{BB962C8B-B14F-4D97-AF65-F5344CB8AC3E}">
        <p14:creationId xmlns:p14="http://schemas.microsoft.com/office/powerpoint/2010/main" val="4093755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2030</TotalTime>
  <Words>403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Achieve Outrageous Success</vt:lpstr>
      <vt:lpstr>What are you doing to change the world?</vt:lpstr>
      <vt:lpstr>What kind of world do you want your kids to grow up in?</vt:lpstr>
      <vt:lpstr>Dystopia?</vt:lpstr>
      <vt:lpstr>Utopia?</vt:lpstr>
      <vt:lpstr>The gap between those successful and getting what they want out of life and those that don’t is ever increasing</vt:lpstr>
      <vt:lpstr>How would you like to be part of the team that fundamentally change lives and the direction the world is going?</vt:lpstr>
      <vt:lpstr>Problem</vt:lpstr>
      <vt:lpstr>How do you unlock everyone’s potential so they can achieve Outrageous Success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Achieve Outrageous Success</dc:title>
  <dc:creator>Greg Kopchuk</dc:creator>
  <cp:lastModifiedBy>Greg Kopchuk</cp:lastModifiedBy>
  <cp:revision>47</cp:revision>
  <dcterms:created xsi:type="dcterms:W3CDTF">2015-07-24T19:32:05Z</dcterms:created>
  <dcterms:modified xsi:type="dcterms:W3CDTF">2016-01-22T21:14:53Z</dcterms:modified>
</cp:coreProperties>
</file>