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95" r:id="rId2"/>
    <p:sldId id="291" r:id="rId3"/>
    <p:sldId id="292" r:id="rId4"/>
    <p:sldId id="293" r:id="rId5"/>
    <p:sldId id="294" r:id="rId6"/>
    <p:sldId id="297" r:id="rId7"/>
    <p:sldId id="296" r:id="rId8"/>
    <p:sldId id="299" r:id="rId9"/>
    <p:sldId id="301" r:id="rId10"/>
    <p:sldId id="302" r:id="rId11"/>
    <p:sldId id="305" r:id="rId12"/>
    <p:sldId id="306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65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74" d="100"/>
          <a:sy n="74" d="100"/>
        </p:scale>
        <p:origin x="-1064" y="-104"/>
      </p:cViewPr>
      <p:guideLst>
        <p:guide orient="horz" pos="2002"/>
        <p:guide pos="544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D1915-CD2F-6047-9B32-480C8C133F6E}" type="datetimeFigureOut">
              <a:rPr lang="en-US" smtClean="0"/>
              <a:t>1/23/16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96538E-C6CE-7949-A8C7-9842662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43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B7BD9-83AF-0D40-844B-F185D976DC41}" type="datetimeFigureOut">
              <a:rPr lang="en-US" smtClean="0"/>
              <a:t>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7C7A-2808-6947-9C61-9932A2330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764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B7BD9-83AF-0D40-844B-F185D976DC41}" type="datetimeFigureOut">
              <a:rPr lang="en-US" smtClean="0"/>
              <a:t>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7C7A-2808-6947-9C61-9932A2330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43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B7BD9-83AF-0D40-844B-F185D976DC41}" type="datetimeFigureOut">
              <a:rPr lang="en-US" smtClean="0"/>
              <a:t>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7C7A-2808-6947-9C61-9932A2330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22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B7BD9-83AF-0D40-844B-F185D976DC41}" type="datetimeFigureOut">
              <a:rPr lang="en-US" smtClean="0"/>
              <a:t>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7C7A-2808-6947-9C61-9932A2330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53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B7BD9-83AF-0D40-844B-F185D976DC41}" type="datetimeFigureOut">
              <a:rPr lang="en-US" smtClean="0"/>
              <a:t>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7C7A-2808-6947-9C61-9932A2330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12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B7BD9-83AF-0D40-844B-F185D976DC41}" type="datetimeFigureOut">
              <a:rPr lang="en-US" smtClean="0"/>
              <a:t>1/23/16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7C7A-2808-6947-9C61-9932A2330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92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B7BD9-83AF-0D40-844B-F185D976DC41}" type="datetimeFigureOut">
              <a:rPr lang="en-US" smtClean="0"/>
              <a:t>1/23/16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7C7A-2808-6947-9C61-9932A2330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475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B7BD9-83AF-0D40-844B-F185D976DC41}" type="datetimeFigureOut">
              <a:rPr lang="en-US" smtClean="0"/>
              <a:t>1/23/16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7C7A-2808-6947-9C61-9932A2330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4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B7BD9-83AF-0D40-844B-F185D976DC41}" type="datetimeFigureOut">
              <a:rPr lang="en-US" smtClean="0"/>
              <a:t>1/23/16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7C7A-2808-6947-9C61-9932A2330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389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B7BD9-83AF-0D40-844B-F185D976DC41}" type="datetimeFigureOut">
              <a:rPr lang="en-US" smtClean="0"/>
              <a:t>1/23/16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7C7A-2808-6947-9C61-9932A2330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60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B7BD9-83AF-0D40-844B-F185D976DC41}" type="datetimeFigureOut">
              <a:rPr lang="en-US" smtClean="0"/>
              <a:t>1/23/16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7C7A-2808-6947-9C61-9932A2330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524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B7BD9-83AF-0D40-844B-F185D976DC41}" type="datetimeFigureOut">
              <a:rPr lang="en-US" smtClean="0"/>
              <a:t>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67C7A-2808-6947-9C61-9932A2330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9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emf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emf"/><Relationship Id="rId9" Type="http://schemas.openxmlformats.org/officeDocument/2006/relationships/image" Target="../media/image7.emf"/><Relationship Id="rId10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6.emf"/><Relationship Id="rId5" Type="http://schemas.openxmlformats.org/officeDocument/2006/relationships/image" Target="../media/image9.png"/><Relationship Id="rId6" Type="http://schemas.openxmlformats.org/officeDocument/2006/relationships/image" Target="../media/image10.emf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5.png"/><Relationship Id="rId10" Type="http://schemas.microsoft.com/office/2007/relationships/hdphoto" Target="../media/hdphoto1.wdp"/><Relationship Id="rId11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png"/><Relationship Id="rId5" Type="http://schemas.microsoft.com/office/2007/relationships/hdphoto" Target="../media/hdphoto1.wdp"/><Relationship Id="rId6" Type="http://schemas.openxmlformats.org/officeDocument/2006/relationships/image" Target="../media/image6.emf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png"/><Relationship Id="rId5" Type="http://schemas.microsoft.com/office/2007/relationships/hdphoto" Target="../media/hdphoto1.wdp"/><Relationship Id="rId6" Type="http://schemas.openxmlformats.org/officeDocument/2006/relationships/image" Target="../media/image6.emf"/><Relationship Id="rId7" Type="http://schemas.openxmlformats.org/officeDocument/2006/relationships/image" Target="../media/image18.png"/><Relationship Id="rId8" Type="http://schemas.openxmlformats.org/officeDocument/2006/relationships/image" Target="../media/image19.emf"/><Relationship Id="rId9" Type="http://schemas.openxmlformats.org/officeDocument/2006/relationships/image" Target="../media/image20.png"/><Relationship Id="rId10" Type="http://schemas.openxmlformats.org/officeDocument/2006/relationships/image" Target="../media/image12.png"/><Relationship Id="rId11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 PROPELLED ~ 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657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 GUIDE – TREND INSIGHTS IMAGE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0032" y="1693243"/>
            <a:ext cx="2694561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5502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 GUIDE – TIME LINE IMAGE</a:t>
            </a:r>
            <a:endParaRPr lang="en-US" dirty="0"/>
          </a:p>
        </p:txBody>
      </p:sp>
      <p:pic>
        <p:nvPicPr>
          <p:cNvPr id="6" name="Picture 5" descr="Calend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510" y="1785108"/>
            <a:ext cx="267742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70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 GUIDE – Custom Charts IMAGE</a:t>
            </a:r>
            <a:endParaRPr lang="en-US" dirty="0"/>
          </a:p>
        </p:txBody>
      </p:sp>
      <p:pic>
        <p:nvPicPr>
          <p:cNvPr id="3" name="Picture 2" descr="InsightsP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963" y="1630623"/>
            <a:ext cx="267966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10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ne-0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150" y="316018"/>
            <a:ext cx="3478491" cy="5950320"/>
          </a:xfrm>
          <a:prstGeom prst="rect">
            <a:avLst/>
          </a:prstGeom>
        </p:spPr>
      </p:pic>
      <p:grpSp>
        <p:nvGrpSpPr>
          <p:cNvPr id="116" name="Group 115"/>
          <p:cNvGrpSpPr/>
          <p:nvPr/>
        </p:nvGrpSpPr>
        <p:grpSpPr>
          <a:xfrm>
            <a:off x="438150" y="5598826"/>
            <a:ext cx="3483864" cy="667512"/>
            <a:chOff x="438150" y="5598826"/>
            <a:chExt cx="3483864" cy="667512"/>
          </a:xfrm>
        </p:grpSpPr>
        <p:sp>
          <p:nvSpPr>
            <p:cNvPr id="121" name="Rectangle 120"/>
            <p:cNvSpPr>
              <a:spLocks noChangeAspect="1"/>
            </p:cNvSpPr>
            <p:nvPr/>
          </p:nvSpPr>
          <p:spPr>
            <a:xfrm>
              <a:off x="438150" y="5600124"/>
              <a:ext cx="3483864" cy="6662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2" name="Group 121"/>
            <p:cNvGrpSpPr/>
            <p:nvPr/>
          </p:nvGrpSpPr>
          <p:grpSpPr>
            <a:xfrm>
              <a:off x="438150" y="5600124"/>
              <a:ext cx="1366652" cy="666214"/>
              <a:chOff x="438150" y="6016806"/>
              <a:chExt cx="1366652" cy="666214"/>
            </a:xfrm>
          </p:grpSpPr>
          <p:sp>
            <p:nvSpPr>
              <p:cNvPr id="143" name="Rectangle 142"/>
              <p:cNvSpPr>
                <a:spLocks noChangeAspect="1"/>
              </p:cNvSpPr>
              <p:nvPr/>
            </p:nvSpPr>
            <p:spPr>
              <a:xfrm>
                <a:off x="438150" y="6016806"/>
                <a:ext cx="667512" cy="66621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/>
              <p:cNvSpPr>
                <a:spLocks noChangeAspect="1"/>
              </p:cNvSpPr>
              <p:nvPr/>
            </p:nvSpPr>
            <p:spPr>
              <a:xfrm>
                <a:off x="1105662" y="6152666"/>
                <a:ext cx="699140" cy="530353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bIns="228600" rtlCol="0" anchor="ctr" anchorCtr="0"/>
              <a:lstStyle/>
              <a:p>
                <a:pPr algn="ctr"/>
                <a:r>
                  <a:rPr lang="en-US" sz="3600" b="1" dirty="0" smtClean="0">
                    <a:latin typeface="Helvetica Neue"/>
                    <a:cs typeface="Helvetica Neue"/>
                  </a:rPr>
                  <a:t>5</a:t>
                </a:r>
                <a:endParaRPr lang="en-US" sz="3600" b="1" dirty="0">
                  <a:latin typeface="Helvetica Neue"/>
                  <a:cs typeface="Helvetica Neue"/>
                </a:endParaRPr>
              </a:p>
            </p:txBody>
          </p:sp>
          <p:sp>
            <p:nvSpPr>
              <p:cNvPr id="145" name="Rectangle 144"/>
              <p:cNvSpPr>
                <a:spLocks/>
              </p:cNvSpPr>
              <p:nvPr/>
            </p:nvSpPr>
            <p:spPr>
              <a:xfrm>
                <a:off x="1105662" y="6016806"/>
                <a:ext cx="698508" cy="138436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 anchorCtr="0"/>
              <a:lstStyle/>
              <a:p>
                <a:pPr algn="ctr"/>
                <a:r>
                  <a:rPr lang="en-US" sz="800" dirty="0" smtClean="0">
                    <a:latin typeface="Helvetica Neue Medium"/>
                  </a:rPr>
                  <a:t>OCTOBER</a:t>
                </a:r>
                <a:endParaRPr lang="en-US" sz="800" dirty="0">
                  <a:latin typeface="Helvetica Neue Medium"/>
                </a:endParaRPr>
              </a:p>
            </p:txBody>
          </p:sp>
          <p:sp>
            <p:nvSpPr>
              <p:cNvPr id="146" name="Rectangle 145"/>
              <p:cNvSpPr>
                <a:spLocks/>
              </p:cNvSpPr>
              <p:nvPr/>
            </p:nvSpPr>
            <p:spPr>
              <a:xfrm>
                <a:off x="1105662" y="6562726"/>
                <a:ext cx="698508" cy="113945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45720" rtlCol="0" anchor="ctr" anchorCtr="0"/>
              <a:lstStyle/>
              <a:p>
                <a:pPr algn="ctr"/>
                <a:r>
                  <a:rPr lang="en-US" sz="800" dirty="0" smtClean="0">
                    <a:latin typeface="Helvetica Neue Light"/>
                    <a:cs typeface="Helvetica Neue Light"/>
                  </a:rPr>
                  <a:t>MONDAY</a:t>
                </a:r>
                <a:endParaRPr lang="en-US" sz="800" dirty="0">
                  <a:latin typeface="Helvetica Neue Light"/>
                  <a:cs typeface="Helvetica Neue Light"/>
                </a:endParaRPr>
              </a:p>
            </p:txBody>
          </p:sp>
        </p:grpSp>
        <p:grpSp>
          <p:nvGrpSpPr>
            <p:cNvPr id="126" name="Group 125"/>
            <p:cNvGrpSpPr/>
            <p:nvPr/>
          </p:nvGrpSpPr>
          <p:grpSpPr>
            <a:xfrm>
              <a:off x="1804170" y="5598826"/>
              <a:ext cx="2010560" cy="667512"/>
              <a:chOff x="1804170" y="5598826"/>
              <a:chExt cx="2010560" cy="667512"/>
            </a:xfrm>
          </p:grpSpPr>
          <p:grpSp>
            <p:nvGrpSpPr>
              <p:cNvPr id="127" name="Group 126"/>
              <p:cNvGrpSpPr/>
              <p:nvPr/>
            </p:nvGrpSpPr>
            <p:grpSpPr>
              <a:xfrm>
                <a:off x="1804170" y="5598826"/>
                <a:ext cx="1401192" cy="667512"/>
                <a:chOff x="1804170" y="5598826"/>
                <a:chExt cx="1401192" cy="667512"/>
              </a:xfrm>
            </p:grpSpPr>
            <p:sp>
              <p:nvSpPr>
                <p:cNvPr id="138" name="Rectangle 137"/>
                <p:cNvSpPr>
                  <a:spLocks/>
                </p:cNvSpPr>
                <p:nvPr/>
              </p:nvSpPr>
              <p:spPr>
                <a:xfrm>
                  <a:off x="2052460" y="5738560"/>
                  <a:ext cx="589908" cy="527777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Rectangle 138"/>
                <p:cNvSpPr>
                  <a:spLocks/>
                </p:cNvSpPr>
                <p:nvPr/>
              </p:nvSpPr>
              <p:spPr>
                <a:xfrm>
                  <a:off x="2051058" y="5600124"/>
                  <a:ext cx="589908" cy="138436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 anchorCtr="0"/>
                <a:lstStyle/>
                <a:p>
                  <a:pPr algn="ctr"/>
                  <a:r>
                    <a:rPr lang="en-US" sz="800" dirty="0" smtClean="0">
                      <a:latin typeface="Helvetica Neue Medium"/>
                    </a:rPr>
                    <a:t>1:30p</a:t>
                  </a:r>
                  <a:endParaRPr lang="en-US" sz="800" dirty="0">
                    <a:latin typeface="Helvetica Neue Medium"/>
                  </a:endParaRPr>
                </a:p>
              </p:txBody>
            </p:sp>
            <p:sp>
              <p:nvSpPr>
                <p:cNvPr id="140" name="Rectangle 139"/>
                <p:cNvSpPr>
                  <a:spLocks/>
                </p:cNvSpPr>
                <p:nvPr/>
              </p:nvSpPr>
              <p:spPr>
                <a:xfrm rot="16200000">
                  <a:off x="1593858" y="5809138"/>
                  <a:ext cx="667512" cy="246888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137160" rIns="0" bIns="0" rtlCol="0" anchor="ctr" anchorCtr="0"/>
                <a:lstStyle/>
                <a:p>
                  <a:pPr algn="ctr"/>
                  <a:r>
                    <a:rPr lang="en-US" sz="2400" dirty="0" smtClean="0">
                      <a:latin typeface="Lucida Grande"/>
                      <a:ea typeface="Lucida Grande"/>
                      <a:cs typeface="Lucida Grande"/>
                    </a:rPr>
                    <a:t>⌃</a:t>
                  </a:r>
                  <a:endParaRPr lang="en-US" sz="2400" dirty="0"/>
                </a:p>
              </p:txBody>
            </p:sp>
            <p:pic>
              <p:nvPicPr>
                <p:cNvPr id="141" name="Picture 140" descr="Snack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6068" y="5730083"/>
                  <a:ext cx="549294" cy="530352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42" name="Rectangle 141"/>
                <p:cNvSpPr>
                  <a:spLocks/>
                </p:cNvSpPr>
                <p:nvPr/>
              </p:nvSpPr>
              <p:spPr>
                <a:xfrm>
                  <a:off x="2051058" y="6146044"/>
                  <a:ext cx="591310" cy="107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45720" rtlCol="0" anchor="ctr" anchorCtr="0"/>
                <a:lstStyle/>
                <a:p>
                  <a:pPr algn="ctr"/>
                  <a:r>
                    <a:rPr lang="en-US" sz="800" dirty="0" smtClean="0">
                      <a:latin typeface="Helvetica Neue Light"/>
                      <a:cs typeface="Helvetica Neue Light"/>
                    </a:rPr>
                    <a:t>shift</a:t>
                  </a:r>
                  <a:endParaRPr lang="en-US" sz="800" dirty="0">
                    <a:latin typeface="Helvetica Neue Light"/>
                    <a:cs typeface="Helvetica Neue Light"/>
                  </a:endParaRPr>
                </a:p>
              </p:txBody>
            </p:sp>
          </p:grpSp>
          <p:grpSp>
            <p:nvGrpSpPr>
              <p:cNvPr id="128" name="Group 127"/>
              <p:cNvGrpSpPr/>
              <p:nvPr/>
            </p:nvGrpSpPr>
            <p:grpSpPr>
              <a:xfrm>
                <a:off x="2636018" y="5600124"/>
                <a:ext cx="1174866" cy="661297"/>
                <a:chOff x="2636018" y="5600124"/>
                <a:chExt cx="1174866" cy="661297"/>
              </a:xfrm>
            </p:grpSpPr>
            <p:sp>
              <p:nvSpPr>
                <p:cNvPr id="135" name="Rectangle 134"/>
                <p:cNvSpPr>
                  <a:spLocks/>
                </p:cNvSpPr>
                <p:nvPr/>
              </p:nvSpPr>
              <p:spPr>
                <a:xfrm>
                  <a:off x="2636018" y="5600124"/>
                  <a:ext cx="589908" cy="138436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 anchorCtr="0"/>
                <a:lstStyle/>
                <a:p>
                  <a:pPr algn="ctr"/>
                  <a:r>
                    <a:rPr lang="en-US" sz="800" dirty="0" smtClean="0">
                      <a:latin typeface="Helvetica Neue Medium"/>
                    </a:rPr>
                    <a:t>1</a:t>
                  </a:r>
                  <a:r>
                    <a:rPr lang="en-US" sz="800" dirty="0" smtClean="0">
                      <a:latin typeface="Helvetica Neue Medium"/>
                    </a:rPr>
                    <a:t>:28p</a:t>
                  </a:r>
                  <a:endParaRPr lang="en-US" sz="800" dirty="0">
                    <a:latin typeface="Helvetica Neue Medium"/>
                  </a:endParaRPr>
                </a:p>
              </p:txBody>
            </p:sp>
            <p:pic>
              <p:nvPicPr>
                <p:cNvPr id="136" name="Picture 135" descr="Medicine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61586" y="5731069"/>
                  <a:ext cx="549298" cy="530352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37" name="Rectangle 136"/>
                <p:cNvSpPr>
                  <a:spLocks/>
                </p:cNvSpPr>
                <p:nvPr/>
              </p:nvSpPr>
              <p:spPr>
                <a:xfrm>
                  <a:off x="2637239" y="6146044"/>
                  <a:ext cx="591310" cy="107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45720" rtlCol="0" anchor="ctr" anchorCtr="0"/>
                <a:lstStyle/>
                <a:p>
                  <a:pPr algn="ctr"/>
                  <a:r>
                    <a:rPr lang="en-US" sz="800" dirty="0" smtClean="0">
                      <a:latin typeface="Helvetica Neue Light"/>
                      <a:cs typeface="Helvetica Neue Light"/>
                    </a:rPr>
                    <a:t>snack</a:t>
                  </a:r>
                  <a:endParaRPr lang="en-US" sz="800" dirty="0">
                    <a:latin typeface="Helvetica Neue Light"/>
                    <a:cs typeface="Helvetica Neue Light"/>
                  </a:endParaRPr>
                </a:p>
              </p:txBody>
            </p:sp>
          </p:grpSp>
          <p:grpSp>
            <p:nvGrpSpPr>
              <p:cNvPr id="129" name="Group 128"/>
              <p:cNvGrpSpPr/>
              <p:nvPr/>
            </p:nvGrpSpPr>
            <p:grpSpPr>
              <a:xfrm>
                <a:off x="3220976" y="5600124"/>
                <a:ext cx="593754" cy="653514"/>
                <a:chOff x="3220976" y="5600124"/>
                <a:chExt cx="593754" cy="653514"/>
              </a:xfrm>
            </p:grpSpPr>
            <p:sp>
              <p:nvSpPr>
                <p:cNvPr id="131" name="Rectangle 130"/>
                <p:cNvSpPr>
                  <a:spLocks/>
                </p:cNvSpPr>
                <p:nvPr/>
              </p:nvSpPr>
              <p:spPr>
                <a:xfrm>
                  <a:off x="3220976" y="5600124"/>
                  <a:ext cx="589908" cy="138436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 anchorCtr="0"/>
                <a:lstStyle/>
                <a:p>
                  <a:pPr algn="ctr"/>
                  <a:r>
                    <a:rPr lang="en-US" sz="800" dirty="0" smtClean="0">
                      <a:latin typeface="Helvetica Neue Medium"/>
                    </a:rPr>
                    <a:t>1</a:t>
                  </a:r>
                  <a:r>
                    <a:rPr lang="en-US" sz="800" dirty="0" smtClean="0">
                      <a:latin typeface="Helvetica Neue Medium"/>
                    </a:rPr>
                    <a:t>:25p</a:t>
                  </a:r>
                  <a:endParaRPr lang="en-US" sz="800" dirty="0">
                    <a:latin typeface="Helvetica Neue Medium"/>
                  </a:endParaRPr>
                </a:p>
              </p:txBody>
            </p:sp>
            <p:sp>
              <p:nvSpPr>
                <p:cNvPr id="133" name="Rectangle 132"/>
                <p:cNvSpPr>
                  <a:spLocks/>
                </p:cNvSpPr>
                <p:nvPr/>
              </p:nvSpPr>
              <p:spPr>
                <a:xfrm>
                  <a:off x="3223420" y="6146044"/>
                  <a:ext cx="591310" cy="107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45720" rtlCol="0" anchor="ctr" anchorCtr="0"/>
                <a:lstStyle/>
                <a:p>
                  <a:pPr algn="ctr"/>
                  <a:r>
                    <a:rPr lang="en-US" sz="800" dirty="0" smtClean="0">
                      <a:latin typeface="Helvetica Neue Light"/>
                      <a:cs typeface="Helvetica Neue Light"/>
                    </a:rPr>
                    <a:t>medicine</a:t>
                  </a:r>
                  <a:endParaRPr lang="en-US" sz="800" dirty="0">
                    <a:latin typeface="Helvetica Neue Light"/>
                    <a:cs typeface="Helvetica Neue Light"/>
                  </a:endParaRPr>
                </a:p>
              </p:txBody>
            </p:sp>
          </p:grpSp>
        </p:grpSp>
      </p:grpSp>
      <p:sp>
        <p:nvSpPr>
          <p:cNvPr id="93" name="Rectangle 92"/>
          <p:cNvSpPr>
            <a:spLocks/>
          </p:cNvSpPr>
          <p:nvPr/>
        </p:nvSpPr>
        <p:spPr>
          <a:xfrm>
            <a:off x="1543516" y="418376"/>
            <a:ext cx="2295876" cy="25229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r"/>
            <a:r>
              <a:rPr lang="en-US" sz="1400" dirty="0" smtClean="0">
                <a:latin typeface="Helvetica Neue Medium"/>
                <a:cs typeface="Helvetica Neue Medium"/>
              </a:rPr>
              <a:t>Hi </a:t>
            </a:r>
            <a:r>
              <a:rPr lang="en-US" sz="1400" dirty="0" err="1" smtClean="0">
                <a:latin typeface="Helvetica Neue Medium"/>
                <a:cs typeface="Helvetica Neue Medium"/>
              </a:rPr>
              <a:t>Ric</a:t>
            </a:r>
            <a:r>
              <a:rPr lang="en-US" sz="1400" dirty="0" smtClean="0">
                <a:latin typeface="Helvetica Neue Medium"/>
                <a:cs typeface="Helvetica Neue Medium"/>
              </a:rPr>
              <a:t>!</a:t>
            </a:r>
            <a:endParaRPr lang="en-US" sz="1400" dirty="0">
              <a:latin typeface="Helvetica Neue Medium"/>
              <a:cs typeface="Helvetica Neue Medium"/>
            </a:endParaRPr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793"/>
          <a:stretch/>
        </p:blipFill>
        <p:spPr>
          <a:xfrm>
            <a:off x="-126818" y="1178453"/>
            <a:ext cx="3050452" cy="42659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7" name="Group 146"/>
          <p:cNvGrpSpPr>
            <a:grpSpLocks noChangeAspect="1"/>
          </p:cNvGrpSpPr>
          <p:nvPr/>
        </p:nvGrpSpPr>
        <p:grpSpPr>
          <a:xfrm>
            <a:off x="501111" y="5665313"/>
            <a:ext cx="548640" cy="548640"/>
            <a:chOff x="6081008" y="2007366"/>
            <a:chExt cx="548640" cy="548640"/>
          </a:xfrm>
        </p:grpSpPr>
        <p:grpSp>
          <p:nvGrpSpPr>
            <p:cNvPr id="148" name="Group 147"/>
            <p:cNvGrpSpPr>
              <a:grpSpLocks noChangeAspect="1"/>
            </p:cNvGrpSpPr>
            <p:nvPr/>
          </p:nvGrpSpPr>
          <p:grpSpPr>
            <a:xfrm>
              <a:off x="6081008" y="2007366"/>
              <a:ext cx="548640" cy="548640"/>
              <a:chOff x="7892139" y="2095498"/>
              <a:chExt cx="1039560" cy="1039560"/>
            </a:xfrm>
          </p:grpSpPr>
          <p:sp>
            <p:nvSpPr>
              <p:cNvPr id="150" name="Oval 149"/>
              <p:cNvSpPr>
                <a:spLocks noChangeAspect="1"/>
              </p:cNvSpPr>
              <p:nvPr/>
            </p:nvSpPr>
            <p:spPr>
              <a:xfrm>
                <a:off x="7892139" y="2095498"/>
                <a:ext cx="1039560" cy="1039560"/>
              </a:xfrm>
              <a:prstGeom prst="ellipse">
                <a:avLst/>
              </a:prstGeom>
              <a:noFill/>
              <a:ln w="12700" cmpd="sng">
                <a:solidFill>
                  <a:schemeClr val="bg1">
                    <a:alpha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/>
              <p:cNvSpPr>
                <a:spLocks noChangeAspect="1"/>
              </p:cNvSpPr>
              <p:nvPr/>
            </p:nvSpPr>
            <p:spPr>
              <a:xfrm>
                <a:off x="7962590" y="2165949"/>
                <a:ext cx="898659" cy="898659"/>
              </a:xfrm>
              <a:prstGeom prst="ellipse">
                <a:avLst/>
              </a:prstGeom>
              <a:noFill/>
              <a:ln w="19050" cmpd="sng">
                <a:solidFill>
                  <a:schemeClr val="bg1">
                    <a:alpha val="6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>
                <a:spLocks noChangeAspect="1"/>
              </p:cNvSpPr>
              <p:nvPr/>
            </p:nvSpPr>
            <p:spPr>
              <a:xfrm>
                <a:off x="8050222" y="2253581"/>
                <a:ext cx="723395" cy="723395"/>
              </a:xfrm>
              <a:prstGeom prst="ellipse">
                <a:avLst/>
              </a:prstGeom>
              <a:noFill/>
              <a:ln w="12700" cmpd="sng">
                <a:solidFill>
                  <a:schemeClr val="bg1">
                    <a:alpha val="7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>
                <a:spLocks noChangeAspect="1"/>
              </p:cNvSpPr>
              <p:nvPr/>
            </p:nvSpPr>
            <p:spPr>
              <a:xfrm>
                <a:off x="8108643" y="2312002"/>
                <a:ext cx="606553" cy="606553"/>
              </a:xfrm>
              <a:prstGeom prst="ellipse">
                <a:avLst/>
              </a:prstGeom>
              <a:noFill/>
              <a:ln w="12700" cmpd="sng">
                <a:solidFill>
                  <a:schemeClr val="bg1">
                    <a:alpha val="8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49" name="Picture 148" descr="plusIcon.jpg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751" b="94409" l="7029" r="9440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6728" y="2053086"/>
              <a:ext cx="457200" cy="457200"/>
            </a:xfrm>
            <a:prstGeom prst="rect">
              <a:avLst/>
            </a:prstGeom>
          </p:spPr>
        </p:pic>
      </p:grpSp>
      <p:pic>
        <p:nvPicPr>
          <p:cNvPr id="154" name="Picture 1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5197" y="1077652"/>
            <a:ext cx="754857" cy="85505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49751" y="1563829"/>
            <a:ext cx="3352800" cy="3340100"/>
            <a:chOff x="1049751" y="1752600"/>
            <a:chExt cx="3352800" cy="33401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49751" y="1752600"/>
              <a:ext cx="3352800" cy="33401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3" name="TextBox 62"/>
            <p:cNvSpPr txBox="1"/>
            <p:nvPr/>
          </p:nvSpPr>
          <p:spPr>
            <a:xfrm>
              <a:off x="1818635" y="4582498"/>
              <a:ext cx="19256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pc="600" dirty="0">
                  <a:solidFill>
                    <a:schemeClr val="tx1">
                      <a:alpha val="25000"/>
                    </a:schemeClr>
                  </a:solidFill>
                  <a:latin typeface="Wingdings"/>
                  <a:ea typeface="Wingdings"/>
                  <a:cs typeface="Wingdings"/>
                  <a:sym typeface="Wingdings"/>
                </a:rPr>
                <a:t></a:t>
              </a:r>
              <a:r>
                <a:rPr lang="en-US" sz="2400" spc="600" dirty="0" smtClean="0">
                  <a:solidFill>
                    <a:srgbClr val="FFFFFF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sz="2400" spc="600" dirty="0" smtClean="0">
                  <a:solidFill>
                    <a:srgbClr val="000000">
                      <a:alpha val="25000"/>
                    </a:srgbClr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sz="2400" spc="600" dirty="0">
                <a:solidFill>
                  <a:srgbClr val="000000">
                    <a:alpha val="25000"/>
                  </a:srgbClr>
                </a:solidFill>
                <a:latin typeface="Helvetica Neue Medium"/>
                <a:cs typeface="Helvetica Neue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168322" y="5683812"/>
            <a:ext cx="375081" cy="424867"/>
            <a:chOff x="2070918" y="5631091"/>
            <a:chExt cx="375081" cy="424867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0918" y="5631091"/>
              <a:ext cx="375081" cy="424867"/>
            </a:xfrm>
            <a:prstGeom prst="rect">
              <a:avLst/>
            </a:prstGeom>
          </p:spPr>
        </p:pic>
        <p:sp>
          <p:nvSpPr>
            <p:cNvPr id="44" name="Up Arrow 43"/>
            <p:cNvSpPr/>
            <p:nvPr/>
          </p:nvSpPr>
          <p:spPr>
            <a:xfrm>
              <a:off x="2083379" y="5830376"/>
              <a:ext cx="149027" cy="186249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518320" y="497555"/>
            <a:ext cx="243433" cy="155512"/>
            <a:chOff x="-809953" y="1482162"/>
            <a:chExt cx="378832" cy="255484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-809953" y="1482162"/>
              <a:ext cx="378832" cy="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-809953" y="1611169"/>
              <a:ext cx="378832" cy="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-809953" y="1737646"/>
              <a:ext cx="378832" cy="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/>
          <a:srcRect l="12827" r="11829"/>
          <a:stretch/>
        </p:blipFill>
        <p:spPr>
          <a:xfrm>
            <a:off x="4787900" y="284638"/>
            <a:ext cx="3473450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4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ne-0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150" y="316018"/>
            <a:ext cx="3478491" cy="5950320"/>
          </a:xfrm>
          <a:prstGeom prst="rect">
            <a:avLst/>
          </a:prstGeom>
        </p:spPr>
      </p:pic>
      <p:grpSp>
        <p:nvGrpSpPr>
          <p:cNvPr id="116" name="Group 115"/>
          <p:cNvGrpSpPr/>
          <p:nvPr/>
        </p:nvGrpSpPr>
        <p:grpSpPr>
          <a:xfrm>
            <a:off x="438150" y="5598826"/>
            <a:ext cx="3483864" cy="667512"/>
            <a:chOff x="438150" y="5598826"/>
            <a:chExt cx="3483864" cy="667512"/>
          </a:xfrm>
        </p:grpSpPr>
        <p:sp>
          <p:nvSpPr>
            <p:cNvPr id="121" name="Rectangle 120"/>
            <p:cNvSpPr>
              <a:spLocks noChangeAspect="1"/>
            </p:cNvSpPr>
            <p:nvPr/>
          </p:nvSpPr>
          <p:spPr>
            <a:xfrm>
              <a:off x="438150" y="5600124"/>
              <a:ext cx="3483864" cy="6662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2" name="Group 121"/>
            <p:cNvGrpSpPr/>
            <p:nvPr/>
          </p:nvGrpSpPr>
          <p:grpSpPr>
            <a:xfrm>
              <a:off x="438150" y="5600124"/>
              <a:ext cx="1366020" cy="666214"/>
              <a:chOff x="438150" y="6016806"/>
              <a:chExt cx="1366020" cy="666214"/>
            </a:xfrm>
          </p:grpSpPr>
          <p:sp>
            <p:nvSpPr>
              <p:cNvPr id="143" name="Rectangle 142"/>
              <p:cNvSpPr>
                <a:spLocks noChangeAspect="1"/>
              </p:cNvSpPr>
              <p:nvPr/>
            </p:nvSpPr>
            <p:spPr>
              <a:xfrm>
                <a:off x="438150" y="6016806"/>
                <a:ext cx="667512" cy="66621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/>
              <p:cNvSpPr>
                <a:spLocks noChangeAspect="1"/>
              </p:cNvSpPr>
              <p:nvPr/>
            </p:nvSpPr>
            <p:spPr>
              <a:xfrm>
                <a:off x="1054170" y="6152666"/>
                <a:ext cx="699140" cy="53035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bIns="228600" rtlCol="0" anchor="ctr" anchorCtr="0"/>
              <a:lstStyle/>
              <a:p>
                <a:pPr algn="ctr"/>
                <a:r>
                  <a:rPr lang="en-US" sz="3600" b="1" dirty="0" smtClean="0">
                    <a:latin typeface="Helvetica Neue"/>
                    <a:cs typeface="Helvetica Neue"/>
                  </a:rPr>
                  <a:t>10</a:t>
                </a:r>
                <a:endParaRPr lang="en-US" sz="3600" b="1" dirty="0">
                  <a:latin typeface="Helvetica Neue"/>
                  <a:cs typeface="Helvetica Neue"/>
                </a:endParaRPr>
              </a:p>
            </p:txBody>
          </p:sp>
          <p:sp>
            <p:nvSpPr>
              <p:cNvPr id="145" name="Rectangle 144"/>
              <p:cNvSpPr>
                <a:spLocks/>
              </p:cNvSpPr>
              <p:nvPr/>
            </p:nvSpPr>
            <p:spPr>
              <a:xfrm>
                <a:off x="1105662" y="6016806"/>
                <a:ext cx="698508" cy="138436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 anchorCtr="0"/>
              <a:lstStyle/>
              <a:p>
                <a:pPr algn="ctr"/>
                <a:r>
                  <a:rPr lang="en-US" sz="800" dirty="0" smtClean="0">
                    <a:latin typeface="Helvetica Neue Medium"/>
                  </a:rPr>
                  <a:t>NOVEMBER</a:t>
                </a:r>
                <a:endParaRPr lang="en-US" sz="800" dirty="0">
                  <a:latin typeface="Helvetica Neue Medium"/>
                </a:endParaRPr>
              </a:p>
            </p:txBody>
          </p:sp>
          <p:sp>
            <p:nvSpPr>
              <p:cNvPr id="146" name="Rectangle 145"/>
              <p:cNvSpPr>
                <a:spLocks/>
              </p:cNvSpPr>
              <p:nvPr/>
            </p:nvSpPr>
            <p:spPr>
              <a:xfrm>
                <a:off x="1105662" y="6562726"/>
                <a:ext cx="698508" cy="113945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45720" rtlCol="0" anchor="ctr" anchorCtr="0"/>
              <a:lstStyle/>
              <a:p>
                <a:pPr algn="ctr"/>
                <a:r>
                  <a:rPr lang="en-US" sz="800" dirty="0" smtClean="0">
                    <a:latin typeface="Helvetica Neue Light"/>
                    <a:cs typeface="Helvetica Neue Light"/>
                  </a:rPr>
                  <a:t>TUESDAY</a:t>
                </a:r>
                <a:endParaRPr lang="en-US" sz="800" dirty="0">
                  <a:latin typeface="Helvetica Neue Light"/>
                  <a:cs typeface="Helvetica Neue Light"/>
                </a:endParaRPr>
              </a:p>
            </p:txBody>
          </p:sp>
        </p:grpSp>
        <p:grpSp>
          <p:nvGrpSpPr>
            <p:cNvPr id="126" name="Group 125"/>
            <p:cNvGrpSpPr/>
            <p:nvPr/>
          </p:nvGrpSpPr>
          <p:grpSpPr>
            <a:xfrm>
              <a:off x="1804170" y="5598826"/>
              <a:ext cx="2010560" cy="667512"/>
              <a:chOff x="1804170" y="5598826"/>
              <a:chExt cx="2010560" cy="667512"/>
            </a:xfrm>
          </p:grpSpPr>
          <p:grpSp>
            <p:nvGrpSpPr>
              <p:cNvPr id="127" name="Group 126"/>
              <p:cNvGrpSpPr/>
              <p:nvPr/>
            </p:nvGrpSpPr>
            <p:grpSpPr>
              <a:xfrm>
                <a:off x="1804170" y="5598826"/>
                <a:ext cx="838198" cy="667512"/>
                <a:chOff x="1804170" y="5598826"/>
                <a:chExt cx="838198" cy="667512"/>
              </a:xfrm>
            </p:grpSpPr>
            <p:sp>
              <p:nvSpPr>
                <p:cNvPr id="138" name="Rectangle 137"/>
                <p:cNvSpPr>
                  <a:spLocks/>
                </p:cNvSpPr>
                <p:nvPr/>
              </p:nvSpPr>
              <p:spPr>
                <a:xfrm>
                  <a:off x="2052460" y="5738560"/>
                  <a:ext cx="589908" cy="527777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Rectangle 138"/>
                <p:cNvSpPr>
                  <a:spLocks/>
                </p:cNvSpPr>
                <p:nvPr/>
              </p:nvSpPr>
              <p:spPr>
                <a:xfrm>
                  <a:off x="2051058" y="5600124"/>
                  <a:ext cx="589908" cy="138436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 anchorCtr="0"/>
                <a:lstStyle/>
                <a:p>
                  <a:pPr algn="ctr"/>
                  <a:r>
                    <a:rPr lang="en-US" sz="800" dirty="0" smtClean="0">
                      <a:latin typeface="Helvetica Neue Medium"/>
                    </a:rPr>
                    <a:t>8:05p</a:t>
                  </a:r>
                  <a:endParaRPr lang="en-US" sz="800" dirty="0">
                    <a:latin typeface="Helvetica Neue Medium"/>
                  </a:endParaRPr>
                </a:p>
              </p:txBody>
            </p:sp>
            <p:sp>
              <p:nvSpPr>
                <p:cNvPr id="140" name="Rectangle 139"/>
                <p:cNvSpPr>
                  <a:spLocks/>
                </p:cNvSpPr>
                <p:nvPr/>
              </p:nvSpPr>
              <p:spPr>
                <a:xfrm rot="16200000">
                  <a:off x="1593858" y="5809138"/>
                  <a:ext cx="667512" cy="246888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137160" rIns="0" bIns="0" rtlCol="0" anchor="ctr" anchorCtr="0"/>
                <a:lstStyle/>
                <a:p>
                  <a:pPr algn="ctr"/>
                  <a:r>
                    <a:rPr lang="en-US" sz="2400" dirty="0" smtClean="0">
                      <a:latin typeface="Lucida Grande"/>
                      <a:ea typeface="Lucida Grande"/>
                      <a:cs typeface="Lucida Grande"/>
                    </a:rPr>
                    <a:t>⌃</a:t>
                  </a:r>
                  <a:endParaRPr lang="en-US" sz="2400" dirty="0"/>
                </a:p>
              </p:txBody>
            </p:sp>
            <p:sp>
              <p:nvSpPr>
                <p:cNvPr id="142" name="Rectangle 141"/>
                <p:cNvSpPr>
                  <a:spLocks/>
                </p:cNvSpPr>
                <p:nvPr/>
              </p:nvSpPr>
              <p:spPr>
                <a:xfrm>
                  <a:off x="2051058" y="6146044"/>
                  <a:ext cx="591310" cy="107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45720" rtlCol="0" anchor="ctr" anchorCtr="0"/>
                <a:lstStyle/>
                <a:p>
                  <a:pPr algn="ctr"/>
                  <a:r>
                    <a:rPr lang="en-US" sz="800" dirty="0" smtClean="0">
                      <a:latin typeface="Helvetica Neue Light"/>
                      <a:cs typeface="Helvetica Neue Light"/>
                    </a:rPr>
                    <a:t>shift</a:t>
                  </a:r>
                  <a:endParaRPr lang="en-US" sz="800" dirty="0">
                    <a:latin typeface="Helvetica Neue Light"/>
                    <a:cs typeface="Helvetica Neue Light"/>
                  </a:endParaRPr>
                </a:p>
              </p:txBody>
            </p:sp>
          </p:grpSp>
          <p:grpSp>
            <p:nvGrpSpPr>
              <p:cNvPr id="128" name="Group 127"/>
              <p:cNvGrpSpPr/>
              <p:nvPr/>
            </p:nvGrpSpPr>
            <p:grpSpPr>
              <a:xfrm>
                <a:off x="2636018" y="5600124"/>
                <a:ext cx="592531" cy="653514"/>
                <a:chOff x="2636018" y="5600124"/>
                <a:chExt cx="592531" cy="653514"/>
              </a:xfrm>
            </p:grpSpPr>
            <p:sp>
              <p:nvSpPr>
                <p:cNvPr id="135" name="Rectangle 134"/>
                <p:cNvSpPr>
                  <a:spLocks/>
                </p:cNvSpPr>
                <p:nvPr/>
              </p:nvSpPr>
              <p:spPr>
                <a:xfrm>
                  <a:off x="2636018" y="5600124"/>
                  <a:ext cx="589908" cy="138436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 anchorCtr="0"/>
                <a:lstStyle/>
                <a:p>
                  <a:pPr algn="ctr"/>
                  <a:r>
                    <a:rPr lang="en-US" sz="800" dirty="0" smtClean="0">
                      <a:latin typeface="Helvetica Neue Medium"/>
                    </a:rPr>
                    <a:t>6:</a:t>
                  </a:r>
                  <a:r>
                    <a:rPr lang="en-US" sz="800" dirty="0" smtClean="0">
                      <a:latin typeface="Helvetica Neue Medium"/>
                    </a:rPr>
                    <a:t>30p</a:t>
                  </a:r>
                  <a:endParaRPr lang="en-US" sz="800" dirty="0">
                    <a:latin typeface="Helvetica Neue Medium"/>
                  </a:endParaRPr>
                </a:p>
              </p:txBody>
            </p:sp>
            <p:sp>
              <p:nvSpPr>
                <p:cNvPr id="137" name="Rectangle 136"/>
                <p:cNvSpPr>
                  <a:spLocks/>
                </p:cNvSpPr>
                <p:nvPr/>
              </p:nvSpPr>
              <p:spPr>
                <a:xfrm>
                  <a:off x="2637239" y="6146044"/>
                  <a:ext cx="591310" cy="107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45720" rtlCol="0" anchor="ctr" anchorCtr="0"/>
                <a:lstStyle/>
                <a:p>
                  <a:pPr algn="ctr"/>
                  <a:r>
                    <a:rPr lang="en-US" sz="800" dirty="0" smtClean="0">
                      <a:latin typeface="Helvetica Neue Light"/>
                      <a:cs typeface="Helvetica Neue Light"/>
                    </a:rPr>
                    <a:t>water</a:t>
                  </a:r>
                  <a:endParaRPr lang="en-US" sz="800" dirty="0">
                    <a:latin typeface="Helvetica Neue Light"/>
                    <a:cs typeface="Helvetica Neue Light"/>
                  </a:endParaRPr>
                </a:p>
              </p:txBody>
            </p:sp>
          </p:grpSp>
          <p:grpSp>
            <p:nvGrpSpPr>
              <p:cNvPr id="129" name="Group 128"/>
              <p:cNvGrpSpPr/>
              <p:nvPr/>
            </p:nvGrpSpPr>
            <p:grpSpPr>
              <a:xfrm>
                <a:off x="3220976" y="5600124"/>
                <a:ext cx="593754" cy="653514"/>
                <a:chOff x="3220976" y="5600124"/>
                <a:chExt cx="593754" cy="653514"/>
              </a:xfrm>
            </p:grpSpPr>
            <p:sp>
              <p:nvSpPr>
                <p:cNvPr id="131" name="Rectangle 130"/>
                <p:cNvSpPr>
                  <a:spLocks/>
                </p:cNvSpPr>
                <p:nvPr/>
              </p:nvSpPr>
              <p:spPr>
                <a:xfrm>
                  <a:off x="3220976" y="5600124"/>
                  <a:ext cx="589908" cy="138436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 anchorCtr="0"/>
                <a:lstStyle/>
                <a:p>
                  <a:pPr algn="ctr"/>
                  <a:r>
                    <a:rPr lang="en-US" sz="800" dirty="0" smtClean="0">
                      <a:latin typeface="Helvetica Neue Medium"/>
                    </a:rPr>
                    <a:t>6:30p</a:t>
                  </a:r>
                  <a:endParaRPr lang="en-US" sz="800" dirty="0">
                    <a:latin typeface="Helvetica Neue Medium"/>
                  </a:endParaRPr>
                </a:p>
              </p:txBody>
            </p:sp>
            <p:sp>
              <p:nvSpPr>
                <p:cNvPr id="133" name="Rectangle 132"/>
                <p:cNvSpPr>
                  <a:spLocks/>
                </p:cNvSpPr>
                <p:nvPr/>
              </p:nvSpPr>
              <p:spPr>
                <a:xfrm>
                  <a:off x="3223420" y="6146044"/>
                  <a:ext cx="591310" cy="107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45720" rtlCol="0" anchor="ctr" anchorCtr="0"/>
                <a:lstStyle/>
                <a:p>
                  <a:pPr algn="ctr"/>
                  <a:r>
                    <a:rPr lang="en-US" sz="800" dirty="0" smtClean="0">
                      <a:latin typeface="Helvetica Neue Light"/>
                      <a:cs typeface="Helvetica Neue Light"/>
                    </a:rPr>
                    <a:t>meal</a:t>
                  </a:r>
                  <a:endParaRPr lang="en-US" sz="800" dirty="0">
                    <a:latin typeface="Helvetica Neue Light"/>
                    <a:cs typeface="Helvetica Neue Light"/>
                  </a:endParaRPr>
                </a:p>
              </p:txBody>
            </p:sp>
          </p:grpSp>
        </p:grpSp>
      </p:grpSp>
      <p:sp>
        <p:nvSpPr>
          <p:cNvPr id="93" name="Rectangle 92"/>
          <p:cNvSpPr>
            <a:spLocks/>
          </p:cNvSpPr>
          <p:nvPr/>
        </p:nvSpPr>
        <p:spPr>
          <a:xfrm>
            <a:off x="1543516" y="418376"/>
            <a:ext cx="2295876" cy="25229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r"/>
            <a:r>
              <a:rPr lang="en-US" sz="1400" dirty="0" smtClean="0">
                <a:latin typeface="Helvetica Neue Medium"/>
                <a:cs typeface="Helvetica Neue Medium"/>
              </a:rPr>
              <a:t>Hi </a:t>
            </a:r>
            <a:r>
              <a:rPr lang="en-US" sz="1400" dirty="0" smtClean="0">
                <a:latin typeface="Helvetica Neue Medium"/>
                <a:cs typeface="Helvetica Neue Medium"/>
              </a:rPr>
              <a:t>Jeff!</a:t>
            </a:r>
            <a:endParaRPr lang="en-US" sz="1400" dirty="0">
              <a:latin typeface="Helvetica Neue Medium"/>
              <a:cs typeface="Helvetica Neue Medium"/>
            </a:endParaRPr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793"/>
          <a:stretch/>
        </p:blipFill>
        <p:spPr>
          <a:xfrm>
            <a:off x="-126818" y="1178453"/>
            <a:ext cx="3050452" cy="42659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2" name="Group 41"/>
          <p:cNvGrpSpPr/>
          <p:nvPr/>
        </p:nvGrpSpPr>
        <p:grpSpPr>
          <a:xfrm>
            <a:off x="2168322" y="5683812"/>
            <a:ext cx="375081" cy="424867"/>
            <a:chOff x="2070918" y="5631091"/>
            <a:chExt cx="375081" cy="424867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0918" y="5631091"/>
              <a:ext cx="375081" cy="424867"/>
            </a:xfrm>
            <a:prstGeom prst="rect">
              <a:avLst/>
            </a:prstGeom>
          </p:spPr>
        </p:pic>
        <p:sp>
          <p:nvSpPr>
            <p:cNvPr id="44" name="Up Arrow 43"/>
            <p:cNvSpPr/>
            <p:nvPr/>
          </p:nvSpPr>
          <p:spPr>
            <a:xfrm>
              <a:off x="2083379" y="5830376"/>
              <a:ext cx="149027" cy="186249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518320" y="497555"/>
            <a:ext cx="243433" cy="155512"/>
            <a:chOff x="-809953" y="1482162"/>
            <a:chExt cx="378832" cy="255484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-809953" y="1482162"/>
              <a:ext cx="378832" cy="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-809953" y="1611169"/>
              <a:ext cx="378832" cy="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-809953" y="1737646"/>
              <a:ext cx="378832" cy="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Oval 48"/>
          <p:cNvSpPr>
            <a:spLocks noChangeAspect="1"/>
          </p:cNvSpPr>
          <p:nvPr/>
        </p:nvSpPr>
        <p:spPr>
          <a:xfrm>
            <a:off x="1049751" y="1604225"/>
            <a:ext cx="3299704" cy="3299704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 w="38100" cap="rnd" cmpd="sng">
            <a:solidFill>
              <a:srgbClr val="FFFFFF"/>
            </a:solidFill>
            <a:prstDash val="solid"/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1818635" y="4393727"/>
            <a:ext cx="1925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600" dirty="0">
                <a:solidFill>
                  <a:schemeClr val="tx1">
                    <a:alpha val="2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</a:t>
            </a:r>
            <a:r>
              <a:rPr lang="en-US" sz="2400" spc="600" dirty="0" smtClean="0">
                <a:solidFill>
                  <a:srgbClr val="FFFFFF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spc="600" dirty="0" smtClean="0">
                <a:solidFill>
                  <a:srgbClr val="000000">
                    <a:alpha val="25000"/>
                  </a:srgbClr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sz="2400" spc="600" dirty="0">
              <a:solidFill>
                <a:srgbClr val="000000">
                  <a:alpha val="25000"/>
                </a:srgbClr>
              </a:solidFill>
              <a:latin typeface="Helvetica Neue Medium"/>
              <a:cs typeface="Helvetica Neue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58" t="22180" b="12820"/>
          <a:stretch/>
        </p:blipFill>
        <p:spPr>
          <a:xfrm>
            <a:off x="744589" y="2034550"/>
            <a:ext cx="581372" cy="555782"/>
          </a:xfrm>
          <a:prstGeom prst="rect">
            <a:avLst/>
          </a:prstGeom>
        </p:spPr>
      </p:pic>
      <p:pic>
        <p:nvPicPr>
          <p:cNvPr id="56" name="Picture 55" descr="Drink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005"/>
          <a:stretch/>
        </p:blipFill>
        <p:spPr>
          <a:xfrm>
            <a:off x="2675542" y="5763418"/>
            <a:ext cx="477133" cy="336273"/>
          </a:xfrm>
          <a:prstGeom prst="rect">
            <a:avLst/>
          </a:prstGeom>
          <a:ln>
            <a:noFill/>
          </a:ln>
        </p:spPr>
      </p:pic>
      <p:pic>
        <p:nvPicPr>
          <p:cNvPr id="57" name="Picture 56" descr="Meal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544"/>
          <a:stretch/>
        </p:blipFill>
        <p:spPr>
          <a:xfrm>
            <a:off x="3286125" y="5759317"/>
            <a:ext cx="435788" cy="330110"/>
          </a:xfrm>
          <a:prstGeom prst="rect">
            <a:avLst/>
          </a:prstGeom>
          <a:ln>
            <a:noFill/>
          </a:ln>
        </p:spPr>
      </p:pic>
      <p:grpSp>
        <p:nvGrpSpPr>
          <p:cNvPr id="147" name="Group 146"/>
          <p:cNvGrpSpPr>
            <a:grpSpLocks noChangeAspect="1"/>
          </p:cNvGrpSpPr>
          <p:nvPr/>
        </p:nvGrpSpPr>
        <p:grpSpPr>
          <a:xfrm>
            <a:off x="501111" y="5665313"/>
            <a:ext cx="548640" cy="548640"/>
            <a:chOff x="6081008" y="2007366"/>
            <a:chExt cx="548640" cy="548640"/>
          </a:xfrm>
        </p:grpSpPr>
        <p:grpSp>
          <p:nvGrpSpPr>
            <p:cNvPr id="148" name="Group 147"/>
            <p:cNvGrpSpPr>
              <a:grpSpLocks noChangeAspect="1"/>
            </p:cNvGrpSpPr>
            <p:nvPr/>
          </p:nvGrpSpPr>
          <p:grpSpPr>
            <a:xfrm>
              <a:off x="6081008" y="2007366"/>
              <a:ext cx="548640" cy="548640"/>
              <a:chOff x="7892139" y="2095498"/>
              <a:chExt cx="1039560" cy="1039560"/>
            </a:xfrm>
          </p:grpSpPr>
          <p:sp>
            <p:nvSpPr>
              <p:cNvPr id="150" name="Oval 149"/>
              <p:cNvSpPr>
                <a:spLocks noChangeAspect="1"/>
              </p:cNvSpPr>
              <p:nvPr/>
            </p:nvSpPr>
            <p:spPr>
              <a:xfrm>
                <a:off x="7892139" y="2095498"/>
                <a:ext cx="1039560" cy="1039560"/>
              </a:xfrm>
              <a:prstGeom prst="ellipse">
                <a:avLst/>
              </a:prstGeom>
              <a:noFill/>
              <a:ln w="12700" cmpd="sng">
                <a:solidFill>
                  <a:schemeClr val="bg1">
                    <a:alpha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/>
              <p:cNvSpPr>
                <a:spLocks noChangeAspect="1"/>
              </p:cNvSpPr>
              <p:nvPr/>
            </p:nvSpPr>
            <p:spPr>
              <a:xfrm>
                <a:off x="7962590" y="2165949"/>
                <a:ext cx="898659" cy="898659"/>
              </a:xfrm>
              <a:prstGeom prst="ellipse">
                <a:avLst/>
              </a:prstGeom>
              <a:noFill/>
              <a:ln w="19050" cmpd="sng">
                <a:solidFill>
                  <a:schemeClr val="bg1">
                    <a:alpha val="6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>
                <a:spLocks noChangeAspect="1"/>
              </p:cNvSpPr>
              <p:nvPr/>
            </p:nvSpPr>
            <p:spPr>
              <a:xfrm>
                <a:off x="8050222" y="2253581"/>
                <a:ext cx="723395" cy="723395"/>
              </a:xfrm>
              <a:prstGeom prst="ellipse">
                <a:avLst/>
              </a:prstGeom>
              <a:noFill/>
              <a:ln w="12700" cmpd="sng">
                <a:solidFill>
                  <a:schemeClr val="bg1">
                    <a:alpha val="7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>
                <a:spLocks noChangeAspect="1"/>
              </p:cNvSpPr>
              <p:nvPr/>
            </p:nvSpPr>
            <p:spPr>
              <a:xfrm>
                <a:off x="8108643" y="2312002"/>
                <a:ext cx="606553" cy="606553"/>
              </a:xfrm>
              <a:prstGeom prst="ellipse">
                <a:avLst/>
              </a:prstGeom>
              <a:noFill/>
              <a:ln w="12700" cmpd="sng">
                <a:solidFill>
                  <a:schemeClr val="bg1">
                    <a:alpha val="8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49" name="Picture 148" descr="plusIcon.jpg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51" b="94409" l="7029" r="9440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6728" y="2053086"/>
              <a:ext cx="457200" cy="45720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/>
          <a:srcRect l="12813" r="10937"/>
          <a:stretch/>
        </p:blipFill>
        <p:spPr>
          <a:xfrm>
            <a:off x="5156200" y="244953"/>
            <a:ext cx="3486150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54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ne-0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150" y="316018"/>
            <a:ext cx="3478491" cy="5950320"/>
          </a:xfrm>
          <a:prstGeom prst="rect">
            <a:avLst/>
          </a:prstGeom>
        </p:spPr>
      </p:pic>
      <p:grpSp>
        <p:nvGrpSpPr>
          <p:cNvPr id="116" name="Group 115"/>
          <p:cNvGrpSpPr/>
          <p:nvPr/>
        </p:nvGrpSpPr>
        <p:grpSpPr>
          <a:xfrm>
            <a:off x="438150" y="5598826"/>
            <a:ext cx="3483864" cy="667512"/>
            <a:chOff x="438150" y="5598826"/>
            <a:chExt cx="3483864" cy="667512"/>
          </a:xfrm>
        </p:grpSpPr>
        <p:sp>
          <p:nvSpPr>
            <p:cNvPr id="121" name="Rectangle 120"/>
            <p:cNvSpPr>
              <a:spLocks noChangeAspect="1"/>
            </p:cNvSpPr>
            <p:nvPr/>
          </p:nvSpPr>
          <p:spPr>
            <a:xfrm>
              <a:off x="438150" y="5600124"/>
              <a:ext cx="3483864" cy="6662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2" name="Group 121"/>
            <p:cNvGrpSpPr/>
            <p:nvPr/>
          </p:nvGrpSpPr>
          <p:grpSpPr>
            <a:xfrm>
              <a:off x="438150" y="5600124"/>
              <a:ext cx="1366652" cy="666214"/>
              <a:chOff x="438150" y="6016806"/>
              <a:chExt cx="1366652" cy="666214"/>
            </a:xfrm>
          </p:grpSpPr>
          <p:sp>
            <p:nvSpPr>
              <p:cNvPr id="143" name="Rectangle 142"/>
              <p:cNvSpPr>
                <a:spLocks noChangeAspect="1"/>
              </p:cNvSpPr>
              <p:nvPr/>
            </p:nvSpPr>
            <p:spPr>
              <a:xfrm>
                <a:off x="438150" y="6016806"/>
                <a:ext cx="667512" cy="66621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/>
              <p:cNvSpPr>
                <a:spLocks noChangeAspect="1"/>
              </p:cNvSpPr>
              <p:nvPr/>
            </p:nvSpPr>
            <p:spPr>
              <a:xfrm>
                <a:off x="1105662" y="6152666"/>
                <a:ext cx="699140" cy="530353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bIns="228600" rtlCol="0" anchor="ctr" anchorCtr="0"/>
              <a:lstStyle/>
              <a:p>
                <a:pPr algn="ctr"/>
                <a:r>
                  <a:rPr lang="en-US" sz="3600" b="1" dirty="0" smtClean="0">
                    <a:latin typeface="Helvetica Neue"/>
                    <a:cs typeface="Helvetica Neue"/>
                  </a:rPr>
                  <a:t>2</a:t>
                </a:r>
                <a:endParaRPr lang="en-US" sz="3600" b="1" dirty="0">
                  <a:latin typeface="Helvetica Neue"/>
                  <a:cs typeface="Helvetica Neue"/>
                </a:endParaRPr>
              </a:p>
            </p:txBody>
          </p:sp>
          <p:sp>
            <p:nvSpPr>
              <p:cNvPr id="145" name="Rectangle 144"/>
              <p:cNvSpPr>
                <a:spLocks/>
              </p:cNvSpPr>
              <p:nvPr/>
            </p:nvSpPr>
            <p:spPr>
              <a:xfrm>
                <a:off x="1105662" y="6016806"/>
                <a:ext cx="698508" cy="138436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 anchorCtr="0"/>
              <a:lstStyle/>
              <a:p>
                <a:pPr algn="ctr"/>
                <a:r>
                  <a:rPr lang="en-US" sz="800" dirty="0" smtClean="0">
                    <a:latin typeface="Helvetica Neue Medium"/>
                  </a:rPr>
                  <a:t>APRIL</a:t>
                </a:r>
                <a:endParaRPr lang="en-US" sz="800" dirty="0">
                  <a:latin typeface="Helvetica Neue Medium"/>
                </a:endParaRPr>
              </a:p>
            </p:txBody>
          </p:sp>
          <p:sp>
            <p:nvSpPr>
              <p:cNvPr id="146" name="Rectangle 145"/>
              <p:cNvSpPr>
                <a:spLocks/>
              </p:cNvSpPr>
              <p:nvPr/>
            </p:nvSpPr>
            <p:spPr>
              <a:xfrm>
                <a:off x="1105662" y="6562726"/>
                <a:ext cx="698508" cy="113945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45720" rtlCol="0" anchor="ctr" anchorCtr="0"/>
              <a:lstStyle/>
              <a:p>
                <a:pPr algn="ctr"/>
                <a:r>
                  <a:rPr lang="en-US" sz="800" dirty="0" smtClean="0">
                    <a:latin typeface="Helvetica Neue Light"/>
                    <a:cs typeface="Helvetica Neue Light"/>
                  </a:rPr>
                  <a:t>THURSDAY</a:t>
                </a:r>
                <a:endParaRPr lang="en-US" sz="800" dirty="0">
                  <a:latin typeface="Helvetica Neue Light"/>
                  <a:cs typeface="Helvetica Neue Light"/>
                </a:endParaRPr>
              </a:p>
            </p:txBody>
          </p:sp>
        </p:grpSp>
        <p:grpSp>
          <p:nvGrpSpPr>
            <p:cNvPr id="126" name="Group 125"/>
            <p:cNvGrpSpPr/>
            <p:nvPr/>
          </p:nvGrpSpPr>
          <p:grpSpPr>
            <a:xfrm>
              <a:off x="1804170" y="5598826"/>
              <a:ext cx="2010560" cy="667512"/>
              <a:chOff x="1804170" y="5598826"/>
              <a:chExt cx="2010560" cy="667512"/>
            </a:xfrm>
          </p:grpSpPr>
          <p:grpSp>
            <p:nvGrpSpPr>
              <p:cNvPr id="127" name="Group 126"/>
              <p:cNvGrpSpPr/>
              <p:nvPr/>
            </p:nvGrpSpPr>
            <p:grpSpPr>
              <a:xfrm>
                <a:off x="1804170" y="5598826"/>
                <a:ext cx="838198" cy="667512"/>
                <a:chOff x="1804170" y="5598826"/>
                <a:chExt cx="838198" cy="667512"/>
              </a:xfrm>
            </p:grpSpPr>
            <p:sp>
              <p:nvSpPr>
                <p:cNvPr id="138" name="Rectangle 137"/>
                <p:cNvSpPr>
                  <a:spLocks/>
                </p:cNvSpPr>
                <p:nvPr/>
              </p:nvSpPr>
              <p:spPr>
                <a:xfrm>
                  <a:off x="2052460" y="5738560"/>
                  <a:ext cx="589908" cy="527777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Rectangle 138"/>
                <p:cNvSpPr>
                  <a:spLocks/>
                </p:cNvSpPr>
                <p:nvPr/>
              </p:nvSpPr>
              <p:spPr>
                <a:xfrm>
                  <a:off x="2051058" y="5600124"/>
                  <a:ext cx="589908" cy="138436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 anchorCtr="0"/>
                <a:lstStyle/>
                <a:p>
                  <a:pPr algn="ctr"/>
                  <a:r>
                    <a:rPr lang="en-US" sz="800" dirty="0" smtClean="0">
                      <a:latin typeface="Helvetica Neue Medium"/>
                    </a:rPr>
                    <a:t>12:</a:t>
                  </a:r>
                  <a:r>
                    <a:rPr lang="en-US" sz="800" dirty="0" smtClean="0">
                      <a:latin typeface="Helvetica Neue Medium"/>
                    </a:rPr>
                    <a:t>30p</a:t>
                  </a:r>
                  <a:endParaRPr lang="en-US" sz="800" dirty="0">
                    <a:latin typeface="Helvetica Neue Medium"/>
                  </a:endParaRPr>
                </a:p>
              </p:txBody>
            </p:sp>
            <p:sp>
              <p:nvSpPr>
                <p:cNvPr id="140" name="Rectangle 139"/>
                <p:cNvSpPr>
                  <a:spLocks/>
                </p:cNvSpPr>
                <p:nvPr/>
              </p:nvSpPr>
              <p:spPr>
                <a:xfrm rot="16200000">
                  <a:off x="1593858" y="5809138"/>
                  <a:ext cx="667512" cy="246888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137160" rIns="0" bIns="0" rtlCol="0" anchor="ctr" anchorCtr="0"/>
                <a:lstStyle/>
                <a:p>
                  <a:pPr algn="ctr"/>
                  <a:r>
                    <a:rPr lang="en-US" sz="2400" dirty="0" smtClean="0">
                      <a:latin typeface="Lucida Grande"/>
                      <a:ea typeface="Lucida Grande"/>
                      <a:cs typeface="Lucida Grande"/>
                    </a:rPr>
                    <a:t>⌃</a:t>
                  </a:r>
                  <a:endParaRPr lang="en-US" sz="2400" dirty="0"/>
                </a:p>
              </p:txBody>
            </p:sp>
            <p:sp>
              <p:nvSpPr>
                <p:cNvPr id="142" name="Rectangle 141"/>
                <p:cNvSpPr>
                  <a:spLocks/>
                </p:cNvSpPr>
                <p:nvPr/>
              </p:nvSpPr>
              <p:spPr>
                <a:xfrm>
                  <a:off x="2051058" y="6146044"/>
                  <a:ext cx="591310" cy="107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45720" rtlCol="0" anchor="ctr" anchorCtr="0"/>
                <a:lstStyle/>
                <a:p>
                  <a:pPr algn="ctr"/>
                  <a:r>
                    <a:rPr lang="en-US" sz="800" dirty="0" smtClean="0">
                      <a:latin typeface="Helvetica Neue Light"/>
                      <a:cs typeface="Helvetica Neue Light"/>
                    </a:rPr>
                    <a:t>nap</a:t>
                  </a:r>
                  <a:endParaRPr lang="en-US" sz="800" dirty="0">
                    <a:latin typeface="Helvetica Neue Light"/>
                    <a:cs typeface="Helvetica Neue Light"/>
                  </a:endParaRPr>
                </a:p>
              </p:txBody>
            </p:sp>
          </p:grpSp>
          <p:grpSp>
            <p:nvGrpSpPr>
              <p:cNvPr id="128" name="Group 127"/>
              <p:cNvGrpSpPr/>
              <p:nvPr/>
            </p:nvGrpSpPr>
            <p:grpSpPr>
              <a:xfrm>
                <a:off x="2636018" y="5600124"/>
                <a:ext cx="592531" cy="653514"/>
                <a:chOff x="2636018" y="5600124"/>
                <a:chExt cx="592531" cy="653514"/>
              </a:xfrm>
            </p:grpSpPr>
            <p:sp>
              <p:nvSpPr>
                <p:cNvPr id="135" name="Rectangle 134"/>
                <p:cNvSpPr>
                  <a:spLocks/>
                </p:cNvSpPr>
                <p:nvPr/>
              </p:nvSpPr>
              <p:spPr>
                <a:xfrm>
                  <a:off x="2636018" y="5600124"/>
                  <a:ext cx="589908" cy="138436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 anchorCtr="0"/>
                <a:lstStyle/>
                <a:p>
                  <a:pPr algn="ctr"/>
                  <a:r>
                    <a:rPr lang="en-US" sz="800" dirty="0" smtClean="0">
                      <a:latin typeface="Helvetica Neue Medium"/>
                    </a:rPr>
                    <a:t>1</a:t>
                  </a:r>
                  <a:r>
                    <a:rPr lang="en-US" sz="800" dirty="0" smtClean="0">
                      <a:latin typeface="Helvetica Neue Medium"/>
                    </a:rPr>
                    <a:t>:10p</a:t>
                  </a:r>
                  <a:endParaRPr lang="en-US" sz="800" dirty="0">
                    <a:latin typeface="Helvetica Neue Medium"/>
                  </a:endParaRPr>
                </a:p>
              </p:txBody>
            </p:sp>
            <p:sp>
              <p:nvSpPr>
                <p:cNvPr id="137" name="Rectangle 136"/>
                <p:cNvSpPr>
                  <a:spLocks/>
                </p:cNvSpPr>
                <p:nvPr/>
              </p:nvSpPr>
              <p:spPr>
                <a:xfrm>
                  <a:off x="2637239" y="6146044"/>
                  <a:ext cx="591310" cy="107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45720" rtlCol="0" anchor="ctr" anchorCtr="0"/>
                <a:lstStyle/>
                <a:p>
                  <a:pPr algn="ctr"/>
                  <a:r>
                    <a:rPr lang="en-US" sz="800" dirty="0" smtClean="0">
                      <a:latin typeface="Helvetica Neue Light"/>
                      <a:cs typeface="Helvetica Neue Light"/>
                    </a:rPr>
                    <a:t>read</a:t>
                  </a:r>
                  <a:endParaRPr lang="en-US" sz="800" dirty="0">
                    <a:latin typeface="Helvetica Neue Light"/>
                    <a:cs typeface="Helvetica Neue Light"/>
                  </a:endParaRPr>
                </a:p>
              </p:txBody>
            </p:sp>
          </p:grpSp>
          <p:grpSp>
            <p:nvGrpSpPr>
              <p:cNvPr id="129" name="Group 128"/>
              <p:cNvGrpSpPr/>
              <p:nvPr/>
            </p:nvGrpSpPr>
            <p:grpSpPr>
              <a:xfrm>
                <a:off x="3220976" y="5600124"/>
                <a:ext cx="593754" cy="653514"/>
                <a:chOff x="3220976" y="5600124"/>
                <a:chExt cx="593754" cy="653514"/>
              </a:xfrm>
            </p:grpSpPr>
            <p:sp>
              <p:nvSpPr>
                <p:cNvPr id="131" name="Rectangle 130"/>
                <p:cNvSpPr>
                  <a:spLocks/>
                </p:cNvSpPr>
                <p:nvPr/>
              </p:nvSpPr>
              <p:spPr>
                <a:xfrm>
                  <a:off x="3220976" y="5600124"/>
                  <a:ext cx="589908" cy="138436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 anchorCtr="0"/>
                <a:lstStyle/>
                <a:p>
                  <a:pPr algn="ctr"/>
                  <a:r>
                    <a:rPr lang="en-US" sz="800" dirty="0" smtClean="0">
                      <a:latin typeface="Helvetica Neue Medium"/>
                    </a:rPr>
                    <a:t>12:</a:t>
                  </a:r>
                  <a:r>
                    <a:rPr lang="en-US" sz="800" dirty="0">
                      <a:latin typeface="Helvetica Neue Medium"/>
                    </a:rPr>
                    <a:t>0</a:t>
                  </a:r>
                  <a:r>
                    <a:rPr lang="en-US" sz="800" dirty="0" smtClean="0">
                      <a:latin typeface="Helvetica Neue Medium"/>
                    </a:rPr>
                    <a:t>0p</a:t>
                  </a:r>
                  <a:endParaRPr lang="en-US" sz="800" dirty="0">
                    <a:latin typeface="Helvetica Neue Medium"/>
                  </a:endParaRPr>
                </a:p>
              </p:txBody>
            </p:sp>
            <p:sp>
              <p:nvSpPr>
                <p:cNvPr id="133" name="Rectangle 132"/>
                <p:cNvSpPr>
                  <a:spLocks/>
                </p:cNvSpPr>
                <p:nvPr/>
              </p:nvSpPr>
              <p:spPr>
                <a:xfrm>
                  <a:off x="3223420" y="6146044"/>
                  <a:ext cx="591310" cy="107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45720" rtlCol="0" anchor="ctr" anchorCtr="0"/>
                <a:lstStyle/>
                <a:p>
                  <a:pPr algn="ctr"/>
                  <a:r>
                    <a:rPr lang="en-US" sz="800" dirty="0" smtClean="0">
                      <a:latin typeface="Helvetica Neue Light"/>
                      <a:cs typeface="Helvetica Neue Light"/>
                    </a:rPr>
                    <a:t>shift</a:t>
                  </a:r>
                  <a:endParaRPr lang="en-US" sz="800" dirty="0">
                    <a:latin typeface="Helvetica Neue Light"/>
                    <a:cs typeface="Helvetica Neue Light"/>
                  </a:endParaRPr>
                </a:p>
              </p:txBody>
            </p:sp>
          </p:grpSp>
        </p:grpSp>
      </p:grpSp>
      <p:sp>
        <p:nvSpPr>
          <p:cNvPr id="93" name="Rectangle 92"/>
          <p:cNvSpPr>
            <a:spLocks/>
          </p:cNvSpPr>
          <p:nvPr/>
        </p:nvSpPr>
        <p:spPr>
          <a:xfrm>
            <a:off x="1543516" y="418376"/>
            <a:ext cx="2295876" cy="25229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r"/>
            <a:r>
              <a:rPr lang="en-US" sz="1400" dirty="0" smtClean="0">
                <a:latin typeface="Helvetica Neue Medium"/>
                <a:cs typeface="Helvetica Neue Medium"/>
              </a:rPr>
              <a:t>Hi </a:t>
            </a:r>
            <a:r>
              <a:rPr lang="en-US" sz="1400" dirty="0" smtClean="0">
                <a:latin typeface="Helvetica Neue Medium"/>
                <a:cs typeface="Helvetica Neue Medium"/>
              </a:rPr>
              <a:t>Nancy</a:t>
            </a:r>
            <a:r>
              <a:rPr lang="en-US" sz="1400" dirty="0" smtClean="0">
                <a:latin typeface="Helvetica Neue Medium"/>
                <a:cs typeface="Helvetica Neue Medium"/>
              </a:rPr>
              <a:t>!</a:t>
            </a:r>
            <a:endParaRPr lang="en-US" sz="1400" dirty="0">
              <a:latin typeface="Helvetica Neue Medium"/>
              <a:cs typeface="Helvetica Neue Medium"/>
            </a:endParaRPr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793"/>
          <a:stretch/>
        </p:blipFill>
        <p:spPr>
          <a:xfrm>
            <a:off x="-126818" y="1178453"/>
            <a:ext cx="3050452" cy="42659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7" name="Group 146"/>
          <p:cNvGrpSpPr>
            <a:grpSpLocks noChangeAspect="1"/>
          </p:cNvGrpSpPr>
          <p:nvPr/>
        </p:nvGrpSpPr>
        <p:grpSpPr>
          <a:xfrm>
            <a:off x="501111" y="5665313"/>
            <a:ext cx="548640" cy="548640"/>
            <a:chOff x="6081008" y="2007366"/>
            <a:chExt cx="548640" cy="548640"/>
          </a:xfrm>
        </p:grpSpPr>
        <p:grpSp>
          <p:nvGrpSpPr>
            <p:cNvPr id="148" name="Group 147"/>
            <p:cNvGrpSpPr>
              <a:grpSpLocks noChangeAspect="1"/>
            </p:cNvGrpSpPr>
            <p:nvPr/>
          </p:nvGrpSpPr>
          <p:grpSpPr>
            <a:xfrm>
              <a:off x="6081008" y="2007366"/>
              <a:ext cx="548640" cy="548640"/>
              <a:chOff x="7892139" y="2095498"/>
              <a:chExt cx="1039560" cy="1039560"/>
            </a:xfrm>
          </p:grpSpPr>
          <p:sp>
            <p:nvSpPr>
              <p:cNvPr id="150" name="Oval 149"/>
              <p:cNvSpPr>
                <a:spLocks noChangeAspect="1"/>
              </p:cNvSpPr>
              <p:nvPr/>
            </p:nvSpPr>
            <p:spPr>
              <a:xfrm>
                <a:off x="7892139" y="2095498"/>
                <a:ext cx="1039560" cy="1039560"/>
              </a:xfrm>
              <a:prstGeom prst="ellipse">
                <a:avLst/>
              </a:prstGeom>
              <a:noFill/>
              <a:ln w="12700" cmpd="sng">
                <a:solidFill>
                  <a:schemeClr val="bg1">
                    <a:alpha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/>
              <p:cNvSpPr>
                <a:spLocks noChangeAspect="1"/>
              </p:cNvSpPr>
              <p:nvPr/>
            </p:nvSpPr>
            <p:spPr>
              <a:xfrm>
                <a:off x="7962590" y="2165949"/>
                <a:ext cx="898659" cy="898659"/>
              </a:xfrm>
              <a:prstGeom prst="ellipse">
                <a:avLst/>
              </a:prstGeom>
              <a:noFill/>
              <a:ln w="19050" cmpd="sng">
                <a:solidFill>
                  <a:schemeClr val="bg1">
                    <a:alpha val="6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>
                <a:spLocks noChangeAspect="1"/>
              </p:cNvSpPr>
              <p:nvPr/>
            </p:nvSpPr>
            <p:spPr>
              <a:xfrm>
                <a:off x="8050222" y="2253581"/>
                <a:ext cx="723395" cy="723395"/>
              </a:xfrm>
              <a:prstGeom prst="ellipse">
                <a:avLst/>
              </a:prstGeom>
              <a:noFill/>
              <a:ln w="12700" cmpd="sng">
                <a:solidFill>
                  <a:schemeClr val="bg1">
                    <a:alpha val="7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>
                <a:spLocks noChangeAspect="1"/>
              </p:cNvSpPr>
              <p:nvPr/>
            </p:nvSpPr>
            <p:spPr>
              <a:xfrm>
                <a:off x="8108643" y="2312002"/>
                <a:ext cx="606553" cy="606553"/>
              </a:xfrm>
              <a:prstGeom prst="ellipse">
                <a:avLst/>
              </a:prstGeom>
              <a:noFill/>
              <a:ln w="12700" cmpd="sng">
                <a:solidFill>
                  <a:schemeClr val="bg1">
                    <a:alpha val="8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49" name="Picture 148" descr="plusIcon.jpg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51" b="94409" l="7029" r="9440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6728" y="2053086"/>
              <a:ext cx="457200" cy="457200"/>
            </a:xfrm>
            <a:prstGeom prst="rect">
              <a:avLst/>
            </a:prstGeom>
          </p:spPr>
        </p:pic>
      </p:grpSp>
      <p:pic>
        <p:nvPicPr>
          <p:cNvPr id="154" name="Picture 1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5197" y="1077652"/>
            <a:ext cx="754857" cy="855059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3339897" y="5670663"/>
            <a:ext cx="375081" cy="424867"/>
            <a:chOff x="2070918" y="5631091"/>
            <a:chExt cx="375081" cy="424867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0918" y="5631091"/>
              <a:ext cx="375081" cy="424867"/>
            </a:xfrm>
            <a:prstGeom prst="rect">
              <a:avLst/>
            </a:prstGeom>
          </p:spPr>
        </p:pic>
        <p:sp>
          <p:nvSpPr>
            <p:cNvPr id="44" name="Up Arrow 43"/>
            <p:cNvSpPr/>
            <p:nvPr/>
          </p:nvSpPr>
          <p:spPr>
            <a:xfrm>
              <a:off x="2083379" y="5830376"/>
              <a:ext cx="149027" cy="186249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518320" y="497555"/>
            <a:ext cx="243433" cy="155512"/>
            <a:chOff x="-809953" y="1482162"/>
            <a:chExt cx="378832" cy="255484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-809953" y="1482162"/>
              <a:ext cx="378832" cy="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-809953" y="1611169"/>
              <a:ext cx="378832" cy="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-809953" y="1737646"/>
              <a:ext cx="378832" cy="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Oval 48"/>
          <p:cNvSpPr>
            <a:spLocks noChangeAspect="1"/>
          </p:cNvSpPr>
          <p:nvPr/>
        </p:nvSpPr>
        <p:spPr>
          <a:xfrm>
            <a:off x="1049751" y="1604225"/>
            <a:ext cx="3299704" cy="3299704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ln w="38100" cap="rnd" cmpd="sng">
            <a:solidFill>
              <a:srgbClr val="FFFFFF"/>
            </a:solidFill>
            <a:prstDash val="solid"/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1818635" y="4393727"/>
            <a:ext cx="1925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600" dirty="0">
                <a:solidFill>
                  <a:schemeClr val="tx1">
                    <a:alpha val="2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</a:t>
            </a:r>
            <a:r>
              <a:rPr lang="en-US" sz="2400" spc="600" dirty="0" smtClean="0">
                <a:solidFill>
                  <a:srgbClr val="FFFFFF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spc="600" dirty="0" smtClean="0">
                <a:solidFill>
                  <a:srgbClr val="000000">
                    <a:alpha val="25000"/>
                  </a:srgbClr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sz="2400" spc="600" dirty="0">
              <a:solidFill>
                <a:srgbClr val="000000">
                  <a:alpha val="25000"/>
                </a:srgbClr>
              </a:solidFill>
              <a:latin typeface="Helvetica Neue Medium"/>
              <a:cs typeface="Helvetica Neue"/>
            </a:endParaRPr>
          </a:p>
        </p:txBody>
      </p:sp>
      <p:pic>
        <p:nvPicPr>
          <p:cNvPr id="54" name="Picture 53" descr="Nap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022"/>
          <a:stretch/>
        </p:blipFill>
        <p:spPr>
          <a:xfrm>
            <a:off x="2086725" y="5720558"/>
            <a:ext cx="549293" cy="397646"/>
          </a:xfrm>
          <a:prstGeom prst="rect">
            <a:avLst/>
          </a:prstGeom>
          <a:ln>
            <a:noFill/>
          </a:ln>
        </p:spPr>
      </p:pic>
      <p:pic>
        <p:nvPicPr>
          <p:cNvPr id="55" name="Picture 54" descr="Reading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682"/>
          <a:stretch/>
        </p:blipFill>
        <p:spPr>
          <a:xfrm>
            <a:off x="2670782" y="5738560"/>
            <a:ext cx="505704" cy="367755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l="12778" r="11077"/>
          <a:stretch/>
        </p:blipFill>
        <p:spPr>
          <a:xfrm>
            <a:off x="5156200" y="316018"/>
            <a:ext cx="3481388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54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ne-0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150" y="316018"/>
            <a:ext cx="3478491" cy="5950320"/>
          </a:xfrm>
          <a:prstGeom prst="rect">
            <a:avLst/>
          </a:prstGeom>
        </p:spPr>
      </p:pic>
      <p:grpSp>
        <p:nvGrpSpPr>
          <p:cNvPr id="116" name="Group 115"/>
          <p:cNvGrpSpPr/>
          <p:nvPr/>
        </p:nvGrpSpPr>
        <p:grpSpPr>
          <a:xfrm>
            <a:off x="438150" y="5598826"/>
            <a:ext cx="3483864" cy="667512"/>
            <a:chOff x="438150" y="5598826"/>
            <a:chExt cx="3483864" cy="667512"/>
          </a:xfrm>
        </p:grpSpPr>
        <p:sp>
          <p:nvSpPr>
            <p:cNvPr id="121" name="Rectangle 120"/>
            <p:cNvSpPr>
              <a:spLocks noChangeAspect="1"/>
            </p:cNvSpPr>
            <p:nvPr/>
          </p:nvSpPr>
          <p:spPr>
            <a:xfrm>
              <a:off x="438150" y="5600124"/>
              <a:ext cx="3483864" cy="6662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2" name="Group 121"/>
            <p:cNvGrpSpPr/>
            <p:nvPr/>
          </p:nvGrpSpPr>
          <p:grpSpPr>
            <a:xfrm>
              <a:off x="438150" y="5600124"/>
              <a:ext cx="1366652" cy="666214"/>
              <a:chOff x="438150" y="6016806"/>
              <a:chExt cx="1366652" cy="666214"/>
            </a:xfrm>
          </p:grpSpPr>
          <p:sp>
            <p:nvSpPr>
              <p:cNvPr id="143" name="Rectangle 142"/>
              <p:cNvSpPr>
                <a:spLocks noChangeAspect="1"/>
              </p:cNvSpPr>
              <p:nvPr/>
            </p:nvSpPr>
            <p:spPr>
              <a:xfrm>
                <a:off x="438150" y="6016806"/>
                <a:ext cx="667512" cy="66621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/>
              <p:cNvSpPr>
                <a:spLocks noChangeAspect="1"/>
              </p:cNvSpPr>
              <p:nvPr/>
            </p:nvSpPr>
            <p:spPr>
              <a:xfrm>
                <a:off x="1105662" y="6152666"/>
                <a:ext cx="699140" cy="530353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bIns="228600" rtlCol="0" anchor="ctr" anchorCtr="0"/>
              <a:lstStyle/>
              <a:p>
                <a:pPr algn="ctr"/>
                <a:r>
                  <a:rPr lang="en-US" sz="3600" b="1" dirty="0" smtClean="0">
                    <a:latin typeface="Helvetica Neue"/>
                    <a:cs typeface="Helvetica Neue"/>
                  </a:rPr>
                  <a:t>2</a:t>
                </a:r>
                <a:endParaRPr lang="en-US" sz="3600" b="1" dirty="0">
                  <a:latin typeface="Helvetica Neue"/>
                  <a:cs typeface="Helvetica Neue"/>
                </a:endParaRPr>
              </a:p>
            </p:txBody>
          </p:sp>
          <p:sp>
            <p:nvSpPr>
              <p:cNvPr id="145" name="Rectangle 144"/>
              <p:cNvSpPr>
                <a:spLocks/>
              </p:cNvSpPr>
              <p:nvPr/>
            </p:nvSpPr>
            <p:spPr>
              <a:xfrm>
                <a:off x="1105662" y="6016806"/>
                <a:ext cx="698508" cy="138436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 anchorCtr="0"/>
              <a:lstStyle/>
              <a:p>
                <a:pPr algn="ctr"/>
                <a:r>
                  <a:rPr lang="en-US" sz="800" dirty="0" smtClean="0">
                    <a:latin typeface="Helvetica Neue Medium"/>
                  </a:rPr>
                  <a:t>FEBRUARY</a:t>
                </a:r>
                <a:endParaRPr lang="en-US" sz="800" dirty="0">
                  <a:latin typeface="Helvetica Neue Medium"/>
                </a:endParaRPr>
              </a:p>
            </p:txBody>
          </p:sp>
          <p:sp>
            <p:nvSpPr>
              <p:cNvPr id="146" name="Rectangle 145"/>
              <p:cNvSpPr>
                <a:spLocks/>
              </p:cNvSpPr>
              <p:nvPr/>
            </p:nvSpPr>
            <p:spPr>
              <a:xfrm>
                <a:off x="1105662" y="6562726"/>
                <a:ext cx="698508" cy="113945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45720" rtlCol="0" anchor="ctr" anchorCtr="0"/>
              <a:lstStyle/>
              <a:p>
                <a:pPr algn="ctr"/>
                <a:r>
                  <a:rPr lang="en-US" sz="800" dirty="0" smtClean="0">
                    <a:latin typeface="Helvetica Neue Light"/>
                    <a:cs typeface="Helvetica Neue Light"/>
                  </a:rPr>
                  <a:t>TUESDAY</a:t>
                </a:r>
                <a:endParaRPr lang="en-US" sz="800" dirty="0">
                  <a:latin typeface="Helvetica Neue Light"/>
                  <a:cs typeface="Helvetica Neue Light"/>
                </a:endParaRPr>
              </a:p>
            </p:txBody>
          </p:sp>
        </p:grpSp>
        <p:grpSp>
          <p:nvGrpSpPr>
            <p:cNvPr id="126" name="Group 125"/>
            <p:cNvGrpSpPr/>
            <p:nvPr/>
          </p:nvGrpSpPr>
          <p:grpSpPr>
            <a:xfrm>
              <a:off x="1804170" y="5598826"/>
              <a:ext cx="2010560" cy="667512"/>
              <a:chOff x="1804170" y="5598826"/>
              <a:chExt cx="2010560" cy="667512"/>
            </a:xfrm>
          </p:grpSpPr>
          <p:grpSp>
            <p:nvGrpSpPr>
              <p:cNvPr id="127" name="Group 126"/>
              <p:cNvGrpSpPr/>
              <p:nvPr/>
            </p:nvGrpSpPr>
            <p:grpSpPr>
              <a:xfrm>
                <a:off x="1804170" y="5598826"/>
                <a:ext cx="838198" cy="667512"/>
                <a:chOff x="1804170" y="5598826"/>
                <a:chExt cx="838198" cy="667512"/>
              </a:xfrm>
            </p:grpSpPr>
            <p:sp>
              <p:nvSpPr>
                <p:cNvPr id="138" name="Rectangle 137"/>
                <p:cNvSpPr>
                  <a:spLocks/>
                </p:cNvSpPr>
                <p:nvPr/>
              </p:nvSpPr>
              <p:spPr>
                <a:xfrm>
                  <a:off x="2052460" y="5738560"/>
                  <a:ext cx="589908" cy="527777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Rectangle 138"/>
                <p:cNvSpPr>
                  <a:spLocks/>
                </p:cNvSpPr>
                <p:nvPr/>
              </p:nvSpPr>
              <p:spPr>
                <a:xfrm>
                  <a:off x="2051058" y="5600124"/>
                  <a:ext cx="589908" cy="138436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 anchorCtr="0"/>
                <a:lstStyle/>
                <a:p>
                  <a:pPr algn="ctr"/>
                  <a:r>
                    <a:rPr lang="en-US" sz="800" dirty="0" smtClean="0">
                      <a:latin typeface="Helvetica Neue Medium"/>
                    </a:rPr>
                    <a:t>10:30a</a:t>
                  </a:r>
                  <a:endParaRPr lang="en-US" sz="800" dirty="0">
                    <a:latin typeface="Helvetica Neue Medium"/>
                  </a:endParaRPr>
                </a:p>
              </p:txBody>
            </p:sp>
            <p:sp>
              <p:nvSpPr>
                <p:cNvPr id="140" name="Rectangle 139"/>
                <p:cNvSpPr>
                  <a:spLocks/>
                </p:cNvSpPr>
                <p:nvPr/>
              </p:nvSpPr>
              <p:spPr>
                <a:xfrm rot="16200000">
                  <a:off x="1593858" y="5809138"/>
                  <a:ext cx="667512" cy="246888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137160" rIns="0" bIns="0" rtlCol="0" anchor="ctr" anchorCtr="0"/>
                <a:lstStyle/>
                <a:p>
                  <a:pPr algn="ctr"/>
                  <a:r>
                    <a:rPr lang="en-US" sz="2400" dirty="0" smtClean="0">
                      <a:latin typeface="Lucida Grande"/>
                      <a:ea typeface="Lucida Grande"/>
                      <a:cs typeface="Lucida Grande"/>
                    </a:rPr>
                    <a:t>⌃</a:t>
                  </a:r>
                  <a:endParaRPr lang="en-US" sz="2400" dirty="0"/>
                </a:p>
              </p:txBody>
            </p:sp>
            <p:sp>
              <p:nvSpPr>
                <p:cNvPr id="142" name="Rectangle 141"/>
                <p:cNvSpPr>
                  <a:spLocks/>
                </p:cNvSpPr>
                <p:nvPr/>
              </p:nvSpPr>
              <p:spPr>
                <a:xfrm>
                  <a:off x="2051058" y="6146044"/>
                  <a:ext cx="591310" cy="107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45720" rtlCol="0" anchor="ctr" anchorCtr="0"/>
                <a:lstStyle/>
                <a:p>
                  <a:pPr algn="ctr"/>
                  <a:r>
                    <a:rPr lang="en-US" sz="800" dirty="0" smtClean="0">
                      <a:latin typeface="Helvetica Neue Light"/>
                      <a:cs typeface="Helvetica Neue Light"/>
                    </a:rPr>
                    <a:t>jog</a:t>
                  </a:r>
                  <a:endParaRPr lang="en-US" sz="800" dirty="0">
                    <a:latin typeface="Helvetica Neue Light"/>
                    <a:cs typeface="Helvetica Neue Light"/>
                  </a:endParaRPr>
                </a:p>
              </p:txBody>
            </p:sp>
          </p:grpSp>
          <p:grpSp>
            <p:nvGrpSpPr>
              <p:cNvPr id="128" name="Group 127"/>
              <p:cNvGrpSpPr/>
              <p:nvPr/>
            </p:nvGrpSpPr>
            <p:grpSpPr>
              <a:xfrm>
                <a:off x="2636018" y="5600124"/>
                <a:ext cx="592531" cy="653514"/>
                <a:chOff x="2636018" y="5600124"/>
                <a:chExt cx="592531" cy="653514"/>
              </a:xfrm>
            </p:grpSpPr>
            <p:sp>
              <p:nvSpPr>
                <p:cNvPr id="135" name="Rectangle 134"/>
                <p:cNvSpPr>
                  <a:spLocks/>
                </p:cNvSpPr>
                <p:nvPr/>
              </p:nvSpPr>
              <p:spPr>
                <a:xfrm>
                  <a:off x="2636018" y="5600124"/>
                  <a:ext cx="589908" cy="138436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 anchorCtr="0"/>
                <a:lstStyle/>
                <a:p>
                  <a:pPr algn="ctr"/>
                  <a:r>
                    <a:rPr lang="en-US" sz="800" dirty="0" smtClean="0">
                      <a:latin typeface="Helvetica Neue Medium"/>
                    </a:rPr>
                    <a:t>10:00a</a:t>
                  </a:r>
                  <a:endParaRPr lang="en-US" sz="800" dirty="0">
                    <a:latin typeface="Helvetica Neue Medium"/>
                  </a:endParaRPr>
                </a:p>
              </p:txBody>
            </p:sp>
            <p:sp>
              <p:nvSpPr>
                <p:cNvPr id="137" name="Rectangle 136"/>
                <p:cNvSpPr>
                  <a:spLocks/>
                </p:cNvSpPr>
                <p:nvPr/>
              </p:nvSpPr>
              <p:spPr>
                <a:xfrm>
                  <a:off x="2637239" y="6146044"/>
                  <a:ext cx="591310" cy="107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45720" rtlCol="0" anchor="ctr" anchorCtr="0"/>
                <a:lstStyle/>
                <a:p>
                  <a:pPr algn="ctr"/>
                  <a:r>
                    <a:rPr lang="en-US" sz="800" dirty="0" smtClean="0">
                      <a:latin typeface="Helvetica Neue Light"/>
                      <a:cs typeface="Helvetica Neue Light"/>
                    </a:rPr>
                    <a:t>shift</a:t>
                  </a:r>
                  <a:endParaRPr lang="en-US" sz="800" dirty="0">
                    <a:latin typeface="Helvetica Neue Light"/>
                    <a:cs typeface="Helvetica Neue Light"/>
                  </a:endParaRPr>
                </a:p>
              </p:txBody>
            </p:sp>
          </p:grpSp>
          <p:grpSp>
            <p:nvGrpSpPr>
              <p:cNvPr id="129" name="Group 128"/>
              <p:cNvGrpSpPr/>
              <p:nvPr/>
            </p:nvGrpSpPr>
            <p:grpSpPr>
              <a:xfrm>
                <a:off x="3220976" y="5600124"/>
                <a:ext cx="593754" cy="653514"/>
                <a:chOff x="3220976" y="5600124"/>
                <a:chExt cx="593754" cy="653514"/>
              </a:xfrm>
            </p:grpSpPr>
            <p:sp>
              <p:nvSpPr>
                <p:cNvPr id="131" name="Rectangle 130"/>
                <p:cNvSpPr>
                  <a:spLocks/>
                </p:cNvSpPr>
                <p:nvPr/>
              </p:nvSpPr>
              <p:spPr>
                <a:xfrm>
                  <a:off x="3220976" y="5600124"/>
                  <a:ext cx="589908" cy="138436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 anchorCtr="0"/>
                <a:lstStyle/>
                <a:p>
                  <a:pPr algn="ctr"/>
                  <a:r>
                    <a:rPr lang="en-US" sz="800" dirty="0" smtClean="0">
                      <a:latin typeface="Helvetica Neue Medium"/>
                    </a:rPr>
                    <a:t>9:46a</a:t>
                  </a:r>
                  <a:endParaRPr lang="en-US" sz="800" dirty="0">
                    <a:latin typeface="Helvetica Neue Medium"/>
                  </a:endParaRPr>
                </a:p>
              </p:txBody>
            </p:sp>
            <p:sp>
              <p:nvSpPr>
                <p:cNvPr id="133" name="Rectangle 132"/>
                <p:cNvSpPr>
                  <a:spLocks/>
                </p:cNvSpPr>
                <p:nvPr/>
              </p:nvSpPr>
              <p:spPr>
                <a:xfrm>
                  <a:off x="3223420" y="6146044"/>
                  <a:ext cx="591310" cy="107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45720" rtlCol="0" anchor="ctr" anchorCtr="0"/>
                <a:lstStyle/>
                <a:p>
                  <a:pPr algn="ctr"/>
                  <a:r>
                    <a:rPr lang="en-US" sz="800" dirty="0" smtClean="0">
                      <a:latin typeface="Helvetica Neue Light"/>
                      <a:cs typeface="Helvetica Neue Light"/>
                    </a:rPr>
                    <a:t>meal</a:t>
                  </a:r>
                  <a:endParaRPr lang="en-US" sz="800" dirty="0">
                    <a:latin typeface="Helvetica Neue Light"/>
                    <a:cs typeface="Helvetica Neue Light"/>
                  </a:endParaRPr>
                </a:p>
              </p:txBody>
            </p:sp>
          </p:grpSp>
        </p:grpSp>
      </p:grpSp>
      <p:sp>
        <p:nvSpPr>
          <p:cNvPr id="93" name="Rectangle 92"/>
          <p:cNvSpPr>
            <a:spLocks/>
          </p:cNvSpPr>
          <p:nvPr/>
        </p:nvSpPr>
        <p:spPr>
          <a:xfrm>
            <a:off x="1543516" y="418376"/>
            <a:ext cx="2295876" cy="25229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r"/>
            <a:r>
              <a:rPr lang="en-US" sz="1400" dirty="0" smtClean="0">
                <a:latin typeface="Helvetica Neue Medium"/>
                <a:cs typeface="Helvetica Neue Medium"/>
              </a:rPr>
              <a:t>Hi </a:t>
            </a:r>
            <a:r>
              <a:rPr lang="en-US" sz="1400" dirty="0" smtClean="0">
                <a:latin typeface="Helvetica Neue Medium"/>
                <a:cs typeface="Helvetica Neue Medium"/>
              </a:rPr>
              <a:t>Michael!</a:t>
            </a:r>
            <a:endParaRPr lang="en-US" sz="1400" dirty="0">
              <a:latin typeface="Helvetica Neue Medium"/>
              <a:cs typeface="Helvetica Neue Medium"/>
            </a:endParaRPr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793"/>
          <a:stretch/>
        </p:blipFill>
        <p:spPr>
          <a:xfrm>
            <a:off x="-126818" y="1178453"/>
            <a:ext cx="3050452" cy="42659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7" name="Group 146"/>
          <p:cNvGrpSpPr>
            <a:grpSpLocks noChangeAspect="1"/>
          </p:cNvGrpSpPr>
          <p:nvPr/>
        </p:nvGrpSpPr>
        <p:grpSpPr>
          <a:xfrm>
            <a:off x="501111" y="5665313"/>
            <a:ext cx="548640" cy="548640"/>
            <a:chOff x="6081008" y="2007366"/>
            <a:chExt cx="548640" cy="548640"/>
          </a:xfrm>
        </p:grpSpPr>
        <p:grpSp>
          <p:nvGrpSpPr>
            <p:cNvPr id="148" name="Group 147"/>
            <p:cNvGrpSpPr>
              <a:grpSpLocks noChangeAspect="1"/>
            </p:cNvGrpSpPr>
            <p:nvPr/>
          </p:nvGrpSpPr>
          <p:grpSpPr>
            <a:xfrm>
              <a:off x="6081008" y="2007366"/>
              <a:ext cx="548640" cy="548640"/>
              <a:chOff x="7892139" y="2095498"/>
              <a:chExt cx="1039560" cy="1039560"/>
            </a:xfrm>
          </p:grpSpPr>
          <p:sp>
            <p:nvSpPr>
              <p:cNvPr id="150" name="Oval 149"/>
              <p:cNvSpPr>
                <a:spLocks noChangeAspect="1"/>
              </p:cNvSpPr>
              <p:nvPr/>
            </p:nvSpPr>
            <p:spPr>
              <a:xfrm>
                <a:off x="7892139" y="2095498"/>
                <a:ext cx="1039560" cy="1039560"/>
              </a:xfrm>
              <a:prstGeom prst="ellipse">
                <a:avLst/>
              </a:prstGeom>
              <a:noFill/>
              <a:ln w="12700" cmpd="sng">
                <a:solidFill>
                  <a:schemeClr val="bg1">
                    <a:alpha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/>
              <p:cNvSpPr>
                <a:spLocks noChangeAspect="1"/>
              </p:cNvSpPr>
              <p:nvPr/>
            </p:nvSpPr>
            <p:spPr>
              <a:xfrm>
                <a:off x="7962590" y="2165949"/>
                <a:ext cx="898659" cy="898659"/>
              </a:xfrm>
              <a:prstGeom prst="ellipse">
                <a:avLst/>
              </a:prstGeom>
              <a:noFill/>
              <a:ln w="19050" cmpd="sng">
                <a:solidFill>
                  <a:schemeClr val="bg1">
                    <a:alpha val="6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>
                <a:spLocks noChangeAspect="1"/>
              </p:cNvSpPr>
              <p:nvPr/>
            </p:nvSpPr>
            <p:spPr>
              <a:xfrm>
                <a:off x="8050222" y="2253581"/>
                <a:ext cx="723395" cy="723395"/>
              </a:xfrm>
              <a:prstGeom prst="ellipse">
                <a:avLst/>
              </a:prstGeom>
              <a:noFill/>
              <a:ln w="12700" cmpd="sng">
                <a:solidFill>
                  <a:schemeClr val="bg1">
                    <a:alpha val="7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>
                <a:spLocks noChangeAspect="1"/>
              </p:cNvSpPr>
              <p:nvPr/>
            </p:nvSpPr>
            <p:spPr>
              <a:xfrm>
                <a:off x="8108643" y="2312002"/>
                <a:ext cx="606553" cy="606553"/>
              </a:xfrm>
              <a:prstGeom prst="ellipse">
                <a:avLst/>
              </a:prstGeom>
              <a:noFill/>
              <a:ln w="12700" cmpd="sng">
                <a:solidFill>
                  <a:schemeClr val="bg1">
                    <a:alpha val="8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49" name="Picture 148" descr="plusIcon.jpg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51" b="94409" l="7029" r="9440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6728" y="2053086"/>
              <a:ext cx="457200" cy="457200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2762047" y="5670663"/>
            <a:ext cx="375081" cy="424867"/>
            <a:chOff x="2070918" y="5631091"/>
            <a:chExt cx="375081" cy="424867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0918" y="5631091"/>
              <a:ext cx="375081" cy="424867"/>
            </a:xfrm>
            <a:prstGeom prst="rect">
              <a:avLst/>
            </a:prstGeom>
          </p:spPr>
        </p:pic>
        <p:sp>
          <p:nvSpPr>
            <p:cNvPr id="44" name="Up Arrow 43"/>
            <p:cNvSpPr/>
            <p:nvPr/>
          </p:nvSpPr>
          <p:spPr>
            <a:xfrm>
              <a:off x="2083379" y="5830376"/>
              <a:ext cx="149027" cy="186249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518320" y="497555"/>
            <a:ext cx="243433" cy="155512"/>
            <a:chOff x="-809953" y="1482162"/>
            <a:chExt cx="378832" cy="255484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-809953" y="1482162"/>
              <a:ext cx="378832" cy="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-809953" y="1611169"/>
              <a:ext cx="378832" cy="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-809953" y="1737646"/>
              <a:ext cx="378832" cy="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Oval 48"/>
          <p:cNvSpPr>
            <a:spLocks noChangeAspect="1"/>
          </p:cNvSpPr>
          <p:nvPr/>
        </p:nvSpPr>
        <p:spPr>
          <a:xfrm>
            <a:off x="1049751" y="1604225"/>
            <a:ext cx="3299704" cy="3299704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ln w="38100" cap="rnd" cmpd="sng">
            <a:solidFill>
              <a:srgbClr val="FFFFFF"/>
            </a:solidFill>
            <a:prstDash val="solid"/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1818635" y="4393727"/>
            <a:ext cx="1925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600" dirty="0">
                <a:solidFill>
                  <a:schemeClr val="tx1">
                    <a:alpha val="2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</a:t>
            </a:r>
            <a:r>
              <a:rPr lang="en-US" sz="2400" spc="600" dirty="0" smtClean="0">
                <a:solidFill>
                  <a:srgbClr val="FFFFFF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spc="600" dirty="0" smtClean="0">
                <a:solidFill>
                  <a:srgbClr val="000000">
                    <a:alpha val="25000"/>
                  </a:srgbClr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sz="2400" spc="600" dirty="0">
              <a:solidFill>
                <a:srgbClr val="000000">
                  <a:alpha val="25000"/>
                </a:srgbClr>
              </a:solidFill>
              <a:latin typeface="Helvetica Neue Medium"/>
              <a:cs typeface="Helvetica Neue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5863" y="893885"/>
            <a:ext cx="607893" cy="855058"/>
          </a:xfrm>
          <a:prstGeom prst="rect">
            <a:avLst/>
          </a:prstGeom>
        </p:spPr>
      </p:pic>
      <p:pic>
        <p:nvPicPr>
          <p:cNvPr id="54" name="Picture 53" descr="Run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839"/>
          <a:stretch/>
        </p:blipFill>
        <p:spPr>
          <a:xfrm>
            <a:off x="2098047" y="5731514"/>
            <a:ext cx="549293" cy="414530"/>
          </a:xfrm>
          <a:prstGeom prst="rect">
            <a:avLst/>
          </a:prstGeom>
        </p:spPr>
      </p:pic>
      <p:pic>
        <p:nvPicPr>
          <p:cNvPr id="55" name="Picture 54" descr="Meal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879"/>
          <a:stretch/>
        </p:blipFill>
        <p:spPr>
          <a:xfrm>
            <a:off x="3261586" y="5702494"/>
            <a:ext cx="526598" cy="397197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/>
          <a:srcRect l="12856" r="11032"/>
          <a:stretch/>
        </p:blipFill>
        <p:spPr>
          <a:xfrm>
            <a:off x="5045075" y="316018"/>
            <a:ext cx="3479800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54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75240_10151645291177358_2130688140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484" y="0"/>
            <a:ext cx="51435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US ~ IMAGES</a:t>
            </a:r>
            <a:endParaRPr lang="en-US" dirty="0"/>
          </a:p>
        </p:txBody>
      </p:sp>
      <p:sp>
        <p:nvSpPr>
          <p:cNvPr id="3" name="Oval 2"/>
          <p:cNvSpPr>
            <a:spLocks noChangeAspect="1"/>
          </p:cNvSpPr>
          <p:nvPr/>
        </p:nvSpPr>
        <p:spPr>
          <a:xfrm flipH="1">
            <a:off x="457200" y="1936656"/>
            <a:ext cx="3299704" cy="3299704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38100" cap="rnd" cmpd="sng">
            <a:solidFill>
              <a:srgbClr val="FFFFFF"/>
            </a:solidFill>
            <a:prstDash val="solid"/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943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icChemoWavep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192"/>
            <a:ext cx="9144000" cy="6083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US ~ 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834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 GUIDE – TOP IMAGE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209" y="1417638"/>
            <a:ext cx="257783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93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 GUIDE – DAILY LOG IMAGE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3148"/>
          <a:stretch/>
        </p:blipFill>
        <p:spPr>
          <a:xfrm>
            <a:off x="3122530" y="1807068"/>
            <a:ext cx="2694979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7537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5160</TotalTime>
  <Words>133</Words>
  <Application>Microsoft Macintosh PowerPoint</Application>
  <PresentationFormat>On-screen Show (4:3)</PresentationFormat>
  <Paragraphs>56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BE PROPELLED ~ IMAGES</vt:lpstr>
      <vt:lpstr>PowerPoint Presentation</vt:lpstr>
      <vt:lpstr>PowerPoint Presentation</vt:lpstr>
      <vt:lpstr>PowerPoint Presentation</vt:lpstr>
      <vt:lpstr>PowerPoint Presentation</vt:lpstr>
      <vt:lpstr>ABOUT US ~ IMAGES</vt:lpstr>
      <vt:lpstr>ABOUT US ~ IMAGES</vt:lpstr>
      <vt:lpstr>APP GUIDE – TOP IMAGE</vt:lpstr>
      <vt:lpstr>APP GUIDE – DAILY LOG IMAGE</vt:lpstr>
      <vt:lpstr>APP GUIDE – TREND INSIGHTS IMAGE</vt:lpstr>
      <vt:lpstr>APP GUIDE – TIME LINE IMAGE</vt:lpstr>
      <vt:lpstr>APP GUIDE – Custom Charts IMAGE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Lashey</dc:creator>
  <cp:lastModifiedBy>Matt Lashey</cp:lastModifiedBy>
  <cp:revision>115</cp:revision>
  <dcterms:created xsi:type="dcterms:W3CDTF">2015-12-12T03:03:50Z</dcterms:created>
  <dcterms:modified xsi:type="dcterms:W3CDTF">2016-01-23T22:42:14Z</dcterms:modified>
</cp:coreProperties>
</file>