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C668-C6F4-49C2-A219-B9684D7B8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84D4A-734C-4EEA-9C9C-3D607A76A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E8002-DC43-4350-8DD3-91478552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1CF36-E0A9-437B-ABCE-B01E89BB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00724-9327-4821-B8A8-F5B93C98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11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B706-A02D-4F33-A39E-C5DBEDE3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37EF4-CE3D-415A-850F-655CD9376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F8DEE-8D35-4028-B8DA-503D6CAE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0A9A0-8195-43DC-B73D-7EECDEE6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70197-FA65-48DD-BD40-5964B38C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73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DD096-5E52-433F-ACB1-1177E0CE1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4C907-E0CA-4280-A91A-DC27F1464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14903-3E7B-4197-812D-D6F55260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DAB89-5973-4B9B-95A4-73B299AB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A17C6-1411-498C-911D-8B51799D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63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2D0B-7BFB-4692-B5A0-4F20DEE3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8F4B-5D23-4EA5-9B4C-6DCAAE5D1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4787-300A-4B41-A5FB-2ACCD284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B12-F136-40B1-A780-790938DF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8A018-3A0E-4962-967E-C80E0C09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72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4170-5588-4209-BDAD-A875C84E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361F3-59C5-48CB-8BE6-7B89CCDA2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CB036-E3C5-4127-9C97-D3B62A30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5F720-4DF6-4923-8A3E-0CBE47B4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7B2C-31D8-44A7-8E0E-1B267362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99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7211-56D9-4DC5-878D-3EFD2922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1831-590D-4D85-9C73-9EEBC907A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1D923-FFED-40BB-BC38-DABBEE123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4C578-1A11-4CFE-9453-5551CC70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A0F5B-F792-433B-8954-A765EEF1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3C2D4-F5C0-4F0E-B398-4ED2975C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97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F298-7C48-47C0-8EBF-6EB288FC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F694D-62FC-4CAF-B13D-22084698E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B3FEC-1A23-4D9D-BB7B-F3E58E39C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EB13E-EAC4-4643-8D9A-6BF8A6989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CCECA-AE92-49A3-9F6B-F632B8065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B8C9F-9B8A-4025-8401-BF205088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EDFA5-C25B-42E4-9024-DA0C9C05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5F8BA-6076-4CFE-9066-8E38F62E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7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AB32-D737-4883-A9E2-0A3C0738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75F5C-210B-482A-8D6B-F50925A7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E1CE6-67EA-4C0B-AF2D-D3746C1F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2FF1F-667A-46A1-AF0C-1EE9B4B5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12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3B79A-5C0E-441A-8DAA-4AB2BF1E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48656-95B5-4C9E-9587-EA53FA6F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231C0-D1C2-425B-A121-E689FFEE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27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3190-AD7D-4535-817D-CD3D9595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15032-6F41-4847-9C53-E55A32C02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1D057-2CC0-48FF-B151-FE3A67C7F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E9CE9-202E-467E-AADD-95A685C2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2B892-D19F-4A68-BA0D-FFA1D55B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92031-B4EC-4F77-97D2-D11B826E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19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1739-28A0-48C4-BDB3-8731D3DA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DEEC8-8457-4F32-BD1A-DF0F4D220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244C2-20AE-455F-9CDC-7BF9AF6F1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FBE2-8C55-4E23-B3EA-8AE035A0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B79EC-BD12-4A26-AF82-98D0EC30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E0E77-BBF6-42DE-81D7-A21C2DFC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65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3C7B95-8436-40C5-8A8A-C0F01D7E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C607-C4B8-4F93-876B-799319AB6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4793-1814-4BDB-B0E7-8AFE6E94C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4BBA2-7E23-4D81-AA32-4E2810567156}" type="datetimeFigureOut">
              <a:rPr lang="tr-TR" smtClean="0"/>
              <a:t>15.1.2018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D22F0-5D1F-416D-A9E4-690FB2DD6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E58A-4558-4481-82FC-1E591B3C7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3EC3-54DB-4DB3-8C7F-560B2EA726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19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A5C8-1F58-4F05-B4FD-C5FFFE64C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005" y="18637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BUDDY</a:t>
            </a:r>
            <a:br>
              <a:rPr lang="tr-TR" dirty="0"/>
            </a:br>
            <a:br>
              <a:rPr lang="tr-TR" dirty="0"/>
            </a:br>
            <a:r>
              <a:rPr lang="tr-TR" sz="4000" dirty="0"/>
              <a:t>Feeddback &amp; Gamification Based Performance Management System </a:t>
            </a:r>
          </a:p>
        </p:txBody>
      </p:sp>
    </p:spTree>
    <p:extLst>
      <p:ext uri="{BB962C8B-B14F-4D97-AF65-F5344CB8AC3E}">
        <p14:creationId xmlns:p14="http://schemas.microsoft.com/office/powerpoint/2010/main" val="28831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D7354E-2C56-44DA-BA12-0F190657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Buddy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272C-DBCA-4636-B22C-F9E5C56A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«</a:t>
            </a:r>
            <a:r>
              <a:rPr lang="tr-TR" b="1" i="1" dirty="0"/>
              <a:t>Timely </a:t>
            </a:r>
            <a:r>
              <a:rPr lang="en-US" b="1" i="1" dirty="0"/>
              <a:t>Feedback» </a:t>
            </a:r>
            <a:r>
              <a:rPr lang="tr-TR" dirty="0"/>
              <a:t>and </a:t>
            </a:r>
            <a:r>
              <a:rPr lang="tr-TR" b="1" i="1" dirty="0"/>
              <a:t>«Gamification» </a:t>
            </a:r>
            <a:r>
              <a:rPr lang="en-US" dirty="0"/>
              <a:t>based</a:t>
            </a:r>
            <a:r>
              <a:rPr lang="tr-TR" dirty="0"/>
              <a:t> new generation</a:t>
            </a:r>
            <a:r>
              <a:rPr lang="en-US" dirty="0"/>
              <a:t> Performance Management System</a:t>
            </a:r>
          </a:p>
          <a:p>
            <a:endParaRPr lang="tr-T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2D69BE-BC2B-4E2B-AA52-092A632B9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37" t="14154" r="39204" b="6787"/>
          <a:stretch/>
        </p:blipFill>
        <p:spPr>
          <a:xfrm>
            <a:off x="8148833" y="534989"/>
            <a:ext cx="2616200" cy="5421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769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D7354E-2C56-44DA-BA12-0F190657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Buddy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272C-DBCA-4636-B22C-F9E5C56A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The main aim is to measure behavioral performances of employees by enabling them give&amp;receive </a:t>
            </a:r>
            <a:r>
              <a:rPr lang="tr-TR" b="1" i="1" dirty="0"/>
              <a:t>timely, actionable feedback</a:t>
            </a:r>
            <a:r>
              <a:rPr lang="tr-TR" dirty="0"/>
              <a:t> and adding </a:t>
            </a:r>
            <a:r>
              <a:rPr lang="tr-TR" b="1" i="1" dirty="0"/>
              <a:t>FUN</a:t>
            </a:r>
            <a:r>
              <a:rPr lang="tr-TR" dirty="0"/>
              <a:t> to the performance evaluation process</a:t>
            </a:r>
            <a:endParaRPr lang="en-US" dirty="0"/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0ED02-317A-4058-81F9-460698E18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2" t="14014" r="39325" b="7027"/>
          <a:stretch/>
        </p:blipFill>
        <p:spPr>
          <a:xfrm>
            <a:off x="8336692" y="622228"/>
            <a:ext cx="2594920" cy="541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429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D7354E-2C56-44DA-BA12-0F190657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Buddy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272C-DBCA-4636-B22C-F9E5C56A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After each presentation, report, meeting or a corporate event, people ask their managers,peers and teammates their opinion and </a:t>
            </a:r>
            <a:r>
              <a:rPr lang="tr-TR" b="1" i="1" dirty="0"/>
              <a:t>receive a feedback </a:t>
            </a:r>
            <a:r>
              <a:rPr lang="tr-TR" dirty="0"/>
              <a:t>attached to their competency targets. </a:t>
            </a:r>
          </a:p>
          <a:p>
            <a:pPr marL="0" indent="0">
              <a:buNone/>
            </a:pPr>
            <a:endParaRPr lang="en-US" dirty="0"/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7DE8A-248D-42CF-B0FE-27181033A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57" t="14054" r="39324" b="7027"/>
          <a:stretch/>
        </p:blipFill>
        <p:spPr>
          <a:xfrm>
            <a:off x="8369644" y="848497"/>
            <a:ext cx="2611394" cy="5412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75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D7354E-2C56-44DA-BA12-0F190657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Buddy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272C-DBCA-4636-B22C-F9E5C56A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These feedback activities bring employees several awards: </a:t>
            </a:r>
            <a:r>
              <a:rPr lang="tr-TR" b="1" i="1" dirty="0"/>
              <a:t>performance points</a:t>
            </a:r>
            <a:r>
              <a:rPr lang="tr-TR" dirty="0"/>
              <a:t>, </a:t>
            </a:r>
            <a:r>
              <a:rPr lang="tr-TR" b="1" i="1" dirty="0"/>
              <a:t>coins</a:t>
            </a:r>
            <a:r>
              <a:rPr lang="tr-TR" dirty="0"/>
              <a:t> and </a:t>
            </a:r>
            <a:r>
              <a:rPr lang="tr-TR" b="1" i="1" dirty="0"/>
              <a:t>badges</a:t>
            </a:r>
            <a:r>
              <a:rPr lang="tr-TR" dirty="0"/>
              <a:t>. </a:t>
            </a:r>
            <a:endParaRPr lang="en-US" dirty="0"/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73793-2BF0-404C-9C26-A148C5747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4" t="14054" r="39257" b="7147"/>
          <a:stretch/>
        </p:blipFill>
        <p:spPr>
          <a:xfrm>
            <a:off x="8452022" y="568410"/>
            <a:ext cx="2611394" cy="540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06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D7354E-2C56-44DA-BA12-0F190657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Buddy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272C-DBCA-4636-B22C-F9E5C56A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Performance Points, Coins, and Badges </a:t>
            </a:r>
            <a:r>
              <a:rPr lang="tr-TR" b="1" i="1" dirty="0"/>
              <a:t>can be converted </a:t>
            </a:r>
            <a:r>
              <a:rPr lang="tr-TR" dirty="0"/>
              <a:t>to different type of </a:t>
            </a:r>
            <a:r>
              <a:rPr lang="tr-TR" i="1" dirty="0"/>
              <a:t>benefits</a:t>
            </a:r>
            <a:r>
              <a:rPr lang="tr-TR" dirty="0"/>
              <a:t>. (additional vacation, gift card, club memberships etc.)</a:t>
            </a:r>
            <a:endParaRPr lang="en-US" dirty="0"/>
          </a:p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116BE-1A52-4FC8-AD73-17534D3D7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57" t="14286" r="39324" b="7267"/>
          <a:stretch/>
        </p:blipFill>
        <p:spPr>
          <a:xfrm>
            <a:off x="8336692" y="732579"/>
            <a:ext cx="2611394" cy="5379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551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D7354E-2C56-44DA-BA12-0F190657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Buddy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272C-DBCA-4636-B22C-F9E5C56A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Also their performance points and badges can be seen as a notification (</a:t>
            </a:r>
            <a:r>
              <a:rPr lang="tr-TR" i="1" dirty="0"/>
              <a:t>similar to feeds in Facebook</a:t>
            </a:r>
            <a:r>
              <a:rPr lang="tr-TR" dirty="0"/>
              <a:t>) by the rest of the organization which means that their work is </a:t>
            </a:r>
            <a:r>
              <a:rPr lang="tr-TR" b="1" i="1" dirty="0"/>
              <a:t>appreciated</a:t>
            </a:r>
            <a:r>
              <a:rPr lang="tr-TR" dirty="0"/>
              <a:t> and </a:t>
            </a:r>
            <a:r>
              <a:rPr lang="tr-TR" b="1" i="1" dirty="0"/>
              <a:t>recognized</a:t>
            </a:r>
            <a:r>
              <a:rPr lang="tr-TR" dirty="0"/>
              <a:t> by the company and their teammates. </a:t>
            </a:r>
            <a:endParaRPr lang="en-US" dirty="0"/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21F70-ED78-43D5-A923-95A85E725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4" t="14014" r="39392" b="7147"/>
          <a:stretch/>
        </p:blipFill>
        <p:spPr>
          <a:xfrm>
            <a:off x="8287265" y="630465"/>
            <a:ext cx="2594919" cy="5406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794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D7354E-2C56-44DA-BA12-0F190657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Buddy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272C-DBCA-4636-B22C-F9E5C56A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267684" cy="34622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Buddy combines &amp; provides similar user experiences with some of the popular social media apps like; </a:t>
            </a:r>
            <a:r>
              <a:rPr lang="tr-TR" b="1" i="1" dirty="0"/>
              <a:t>Facebook, Instagram, Tinder, LinkedIn and Twitter</a:t>
            </a:r>
            <a:r>
              <a:rPr lang="tr-TR" dirty="0"/>
              <a:t> to its’ users. </a:t>
            </a:r>
          </a:p>
          <a:p>
            <a:pPr marL="0" indent="0">
              <a:buNone/>
            </a:pPr>
            <a:r>
              <a:rPr lang="tr-TR" dirty="0"/>
              <a:t>So our expectation from the logo is to contain similar elements from these app logos so people can receive </a:t>
            </a:r>
            <a:r>
              <a:rPr lang="tr-TR" b="1" i="1" dirty="0"/>
              <a:t>friendly</a:t>
            </a:r>
            <a:r>
              <a:rPr lang="tr-TR" dirty="0"/>
              <a:t> messages from Buddy. </a:t>
            </a:r>
          </a:p>
          <a:p>
            <a:pPr marL="0" indent="0">
              <a:buNone/>
            </a:pPr>
            <a:endParaRPr lang="en-US" dirty="0"/>
          </a:p>
          <a:p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DE028-6568-4AEF-937F-4EA0B57CA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r="5927" b="15073"/>
          <a:stretch/>
        </p:blipFill>
        <p:spPr>
          <a:xfrm>
            <a:off x="7443738" y="1335784"/>
            <a:ext cx="4064521" cy="410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81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D7354E-2C56-44DA-BA12-0F190657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Buddy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272C-DBCA-4636-B22C-F9E5C56A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THANK YOU !</a:t>
            </a:r>
            <a:endParaRPr lang="en-US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9717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224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BUDDY  Feeddback &amp; Gamification Based Performance Management System </vt:lpstr>
      <vt:lpstr>Buddy</vt:lpstr>
      <vt:lpstr>Buddy</vt:lpstr>
      <vt:lpstr>Buddy</vt:lpstr>
      <vt:lpstr>Buddy</vt:lpstr>
      <vt:lpstr>Buddy</vt:lpstr>
      <vt:lpstr>Buddy</vt:lpstr>
      <vt:lpstr>Buddy</vt:lpstr>
      <vt:lpstr>Buddy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BUDDY  Feeddback &amp; Gamification Based Performance Management System </dc:title>
  <dc:creator>Onur Ilkoz</dc:creator>
  <cp:lastModifiedBy>Onur Ilkoz</cp:lastModifiedBy>
  <cp:revision>7</cp:revision>
  <dcterms:created xsi:type="dcterms:W3CDTF">2018-01-15T07:23:29Z</dcterms:created>
  <dcterms:modified xsi:type="dcterms:W3CDTF">2018-01-15T08:02:27Z</dcterms:modified>
</cp:coreProperties>
</file>