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1828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4045" autoAdjust="0"/>
    <p:restoredTop sz="94660"/>
  </p:normalViewPr>
  <p:slideViewPr>
    <p:cSldViewPr snapToGrid="0">
      <p:cViewPr>
        <p:scale>
          <a:sx n="80" d="100"/>
          <a:sy n="80" d="100"/>
        </p:scale>
        <p:origin x="-1872" y="-78"/>
      </p:cViewPr>
      <p:guideLst>
        <p:guide orient="horz" pos="576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5681135"/>
            <a:ext cx="5829300" cy="392006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10363200"/>
            <a:ext cx="4800600" cy="4673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67803F-12DF-4242-A6CA-DF377A780CD9}" type="datetimeFigureOut">
              <a:rPr lang="en-US" smtClean="0"/>
              <a:t>1/21/2016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FAA33C-A7B1-4555-A41D-FCDF8134BB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92590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67803F-12DF-4242-A6CA-DF377A780CD9}" type="datetimeFigureOut">
              <a:rPr lang="en-US" smtClean="0"/>
              <a:t>1/21/2016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FAA33C-A7B1-4555-A41D-FCDF8134BB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05112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732369"/>
            <a:ext cx="1543050" cy="1560406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732369"/>
            <a:ext cx="4514850" cy="1560406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67803F-12DF-4242-A6CA-DF377A780CD9}" type="datetimeFigureOut">
              <a:rPr lang="en-US" smtClean="0"/>
              <a:t>1/21/2016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FAA33C-A7B1-4555-A41D-FCDF8134BB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20824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67803F-12DF-4242-A6CA-DF377A780CD9}" type="datetimeFigureOut">
              <a:rPr lang="en-US" smtClean="0"/>
              <a:t>1/21/2016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FAA33C-A7B1-4555-A41D-FCDF8134BB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70950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11751735"/>
            <a:ext cx="5829300" cy="36322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7751236"/>
            <a:ext cx="5829300" cy="400049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67803F-12DF-4242-A6CA-DF377A780CD9}" type="datetimeFigureOut">
              <a:rPr lang="en-US" smtClean="0"/>
              <a:t>1/21/2016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FAA33C-A7B1-4555-A41D-FCDF8134BB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74142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4267201"/>
            <a:ext cx="3028950" cy="1206923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4267201"/>
            <a:ext cx="3028950" cy="1206923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67803F-12DF-4242-A6CA-DF377A780CD9}" type="datetimeFigureOut">
              <a:rPr lang="en-US" smtClean="0"/>
              <a:t>1/21/2016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FAA33C-A7B1-4555-A41D-FCDF8134BB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45735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4093635"/>
            <a:ext cx="3030141" cy="170603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5799667"/>
            <a:ext cx="3030141" cy="105367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4093635"/>
            <a:ext cx="3031331" cy="170603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5799667"/>
            <a:ext cx="3031331" cy="105367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67803F-12DF-4242-A6CA-DF377A780CD9}" type="datetimeFigureOut">
              <a:rPr lang="en-US" smtClean="0"/>
              <a:t>1/21/2016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FAA33C-A7B1-4555-A41D-FCDF8134BB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10976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67803F-12DF-4242-A6CA-DF377A780CD9}" type="datetimeFigureOut">
              <a:rPr lang="en-US" smtClean="0"/>
              <a:t>1/21/2016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FAA33C-A7B1-4555-A41D-FCDF8134BB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75061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67803F-12DF-4242-A6CA-DF377A780CD9}" type="datetimeFigureOut">
              <a:rPr lang="en-US" smtClean="0"/>
              <a:t>1/21/2016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FAA33C-A7B1-4555-A41D-FCDF8134BB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26201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728133"/>
            <a:ext cx="2256235" cy="30988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728135"/>
            <a:ext cx="3833813" cy="1560830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3826935"/>
            <a:ext cx="2256235" cy="1250950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67803F-12DF-4242-A6CA-DF377A780CD9}" type="datetimeFigureOut">
              <a:rPr lang="en-US" smtClean="0"/>
              <a:t>1/21/2016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FAA33C-A7B1-4555-A41D-FCDF8134BB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41657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12801600"/>
            <a:ext cx="4114800" cy="151130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1634067"/>
            <a:ext cx="4114800" cy="10972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14312901"/>
            <a:ext cx="4114800" cy="21462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67803F-12DF-4242-A6CA-DF377A780CD9}" type="datetimeFigureOut">
              <a:rPr lang="en-US" smtClean="0"/>
              <a:t>1/21/2016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FAA33C-A7B1-4555-A41D-FCDF8134BB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23628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732368"/>
            <a:ext cx="6172200" cy="3048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4267201"/>
            <a:ext cx="6172200" cy="1206923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16950268"/>
            <a:ext cx="1600200" cy="9736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67803F-12DF-4242-A6CA-DF377A780CD9}" type="datetimeFigureOut">
              <a:rPr lang="en-US" smtClean="0"/>
              <a:t>1/21/2016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16950268"/>
            <a:ext cx="2171700" cy="9736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16950268"/>
            <a:ext cx="1600200" cy="9736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FAA33C-A7B1-4555-A41D-FCDF8134BB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94779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0"/>
            <a:ext cx="6858000" cy="2819400"/>
          </a:xfrm>
          <a:prstGeom prst="rect">
            <a:avLst/>
          </a:prstGeom>
          <a:noFill/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 rot="20982080">
            <a:off x="685800" y="1143000"/>
            <a:ext cx="22974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[Beer Hops/IOPS Logo]</a:t>
            </a:r>
            <a:endParaRPr lang="en-US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657600" y="1143000"/>
            <a:ext cx="2743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Learn how to brew it all up with NetApp</a:t>
            </a:r>
            <a:endParaRPr lang="en-US" dirty="0"/>
          </a:p>
        </p:txBody>
      </p:sp>
      <p:sp>
        <p:nvSpPr>
          <p:cNvPr id="9" name="Left Brace 8"/>
          <p:cNvSpPr/>
          <p:nvPr/>
        </p:nvSpPr>
        <p:spPr>
          <a:xfrm>
            <a:off x="-228600" y="0"/>
            <a:ext cx="152400" cy="457200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-1066800" y="76200"/>
            <a:ext cx="990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Beer Head</a:t>
            </a:r>
            <a:endParaRPr lang="en-US" sz="1200" dirty="0"/>
          </a:p>
        </p:txBody>
      </p:sp>
      <p:sp>
        <p:nvSpPr>
          <p:cNvPr id="11" name="Left Brace 10"/>
          <p:cNvSpPr/>
          <p:nvPr/>
        </p:nvSpPr>
        <p:spPr>
          <a:xfrm>
            <a:off x="-228600" y="533400"/>
            <a:ext cx="152400" cy="2286000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-1066800" y="1524000"/>
            <a:ext cx="990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err="1" smtClean="0"/>
              <a:t>Guiness</a:t>
            </a:r>
            <a:endParaRPr lang="en-US" sz="1200" dirty="0"/>
          </a:p>
        </p:txBody>
      </p:sp>
      <p:sp>
        <p:nvSpPr>
          <p:cNvPr id="15" name="Rectangle 14"/>
          <p:cNvSpPr/>
          <p:nvPr/>
        </p:nvSpPr>
        <p:spPr>
          <a:xfrm>
            <a:off x="1143000" y="3200400"/>
            <a:ext cx="43434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 smtClean="0"/>
              <a:t>What do Hops have to do with IOPS?</a:t>
            </a: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457200" y="3581400"/>
            <a:ext cx="5791200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100" dirty="0" smtClean="0"/>
              <a:t>Absolutely nothing! But how great would it be meld minds about all the innovation and technical possibilities available to you through NetApp while also learning about everything beer from Co-Founder and the Director of brewing operations of Gordon Biersch Brewing Company, Dan Gordon in a pub on wheels?  </a:t>
            </a:r>
          </a:p>
          <a:p>
            <a:pPr algn="ctr"/>
            <a:endParaRPr lang="en-US" sz="1100" dirty="0" smtClean="0"/>
          </a:p>
          <a:p>
            <a:pPr algn="ctr"/>
            <a:r>
              <a:rPr lang="en-US" sz="1100" dirty="0" smtClean="0"/>
              <a:t>Answer: Awesome great.</a:t>
            </a:r>
            <a:endParaRPr lang="en-US" sz="1100" dirty="0"/>
          </a:p>
        </p:txBody>
      </p:sp>
      <p:cxnSp>
        <p:nvCxnSpPr>
          <p:cNvPr id="18" name="Straight Connector 17"/>
          <p:cNvCxnSpPr/>
          <p:nvPr/>
        </p:nvCxnSpPr>
        <p:spPr>
          <a:xfrm>
            <a:off x="0" y="5105400"/>
            <a:ext cx="6858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228600" y="5257800"/>
            <a:ext cx="322428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The Hops an IOPS Experience</a:t>
            </a:r>
            <a:endParaRPr lang="en-US" sz="2000" dirty="0"/>
          </a:p>
        </p:txBody>
      </p:sp>
      <p:sp>
        <p:nvSpPr>
          <p:cNvPr id="20" name="Rectangle 19"/>
          <p:cNvSpPr/>
          <p:nvPr/>
        </p:nvSpPr>
        <p:spPr>
          <a:xfrm>
            <a:off x="228600" y="5673304"/>
            <a:ext cx="6400800" cy="15388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100" dirty="0" smtClean="0"/>
              <a:t>A real life pub </a:t>
            </a:r>
            <a:r>
              <a:rPr lang="en-US" sz="1100" dirty="0" smtClean="0"/>
              <a:t>environment.</a:t>
            </a:r>
            <a:endParaRPr lang="en-US" sz="1100" dirty="0" smtClean="0"/>
          </a:p>
          <a:p>
            <a:endParaRPr lang="en-US" sz="500" dirty="0"/>
          </a:p>
          <a:p>
            <a:r>
              <a:rPr lang="en-US" sz="1100" dirty="0" smtClean="0"/>
              <a:t>In a truck.</a:t>
            </a:r>
          </a:p>
          <a:p>
            <a:endParaRPr lang="en-US" sz="500" dirty="0"/>
          </a:p>
          <a:p>
            <a:r>
              <a:rPr lang="en-US" sz="1100" dirty="0" smtClean="0"/>
              <a:t>On </a:t>
            </a:r>
            <a:r>
              <a:rPr lang="en-US" sz="1100" dirty="0" smtClean="0"/>
              <a:t>wheels.</a:t>
            </a:r>
            <a:endParaRPr lang="en-US" sz="1100" dirty="0" smtClean="0"/>
          </a:p>
          <a:p>
            <a:endParaRPr lang="en-US" sz="600" dirty="0"/>
          </a:p>
          <a:p>
            <a:r>
              <a:rPr lang="en-US" sz="1100" dirty="0"/>
              <a:t>A</a:t>
            </a:r>
            <a:r>
              <a:rPr lang="en-US" sz="1100" dirty="0" smtClean="0"/>
              <a:t> </a:t>
            </a:r>
            <a:r>
              <a:rPr lang="en-US" sz="1100" dirty="0" smtClean="0"/>
              <a:t>video presentation from Dan Gordon of Gordon Biersch Brewing.</a:t>
            </a:r>
          </a:p>
          <a:p>
            <a:endParaRPr lang="en-US" sz="600" dirty="0"/>
          </a:p>
          <a:p>
            <a:r>
              <a:rPr lang="en-US" sz="1100" dirty="0" smtClean="0"/>
              <a:t>NetApp </a:t>
            </a:r>
            <a:r>
              <a:rPr lang="en-US" sz="1100" dirty="0" smtClean="0"/>
              <a:t>IT Pros.</a:t>
            </a:r>
          </a:p>
          <a:p>
            <a:endParaRPr lang="en-US" sz="600" dirty="0"/>
          </a:p>
          <a:p>
            <a:r>
              <a:rPr lang="en-US" sz="1100" dirty="0" smtClean="0"/>
              <a:t>Tech seminars will never be the same again.</a:t>
            </a:r>
            <a:endParaRPr lang="en-US" sz="1100" dirty="0"/>
          </a:p>
        </p:txBody>
      </p:sp>
      <p:cxnSp>
        <p:nvCxnSpPr>
          <p:cNvPr id="21" name="Straight Connector 20"/>
          <p:cNvCxnSpPr/>
          <p:nvPr/>
        </p:nvCxnSpPr>
        <p:spPr>
          <a:xfrm>
            <a:off x="0" y="10896600"/>
            <a:ext cx="6858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228600" y="11125200"/>
            <a:ext cx="6400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Spread the Word</a:t>
            </a:r>
            <a:endParaRPr lang="en-US" sz="2400" dirty="0"/>
          </a:p>
        </p:txBody>
      </p:sp>
      <p:sp>
        <p:nvSpPr>
          <p:cNvPr id="23" name="Rectangle 22"/>
          <p:cNvSpPr/>
          <p:nvPr/>
        </p:nvSpPr>
        <p:spPr>
          <a:xfrm>
            <a:off x="1676400" y="12192000"/>
            <a:ext cx="533400" cy="4572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dirty="0" smtClean="0">
                <a:solidFill>
                  <a:schemeClr val="bg1">
                    <a:lumMod val="50000"/>
                  </a:schemeClr>
                </a:solidFill>
              </a:rPr>
              <a:t>Twitter Icon</a:t>
            </a:r>
            <a:endParaRPr lang="en-US" sz="9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2286000" y="12192000"/>
            <a:ext cx="2514600" cy="4572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#</a:t>
            </a:r>
            <a:r>
              <a:rPr lang="en-US" dirty="0" err="1" smtClean="0">
                <a:solidFill>
                  <a:schemeClr val="bg1">
                    <a:lumMod val="50000"/>
                  </a:schemeClr>
                </a:solidFill>
              </a:rPr>
              <a:t>HopsAndIOPS</a:t>
            </a:r>
            <a:endParaRPr lang="en-US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609600" y="11506200"/>
            <a:ext cx="54102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dirty="0" smtClean="0"/>
              <a:t>Love Beer? Love Tech? Love Beer and Tech in a Truck?  Tell people about it.</a:t>
            </a:r>
            <a:endParaRPr lang="en-US" sz="1600" dirty="0"/>
          </a:p>
        </p:txBody>
      </p:sp>
      <p:sp>
        <p:nvSpPr>
          <p:cNvPr id="27" name="TextBox 26"/>
          <p:cNvSpPr txBox="1"/>
          <p:nvPr/>
        </p:nvSpPr>
        <p:spPr>
          <a:xfrm>
            <a:off x="152400" y="7762666"/>
            <a:ext cx="252430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The Truck On Tour</a:t>
            </a:r>
            <a:endParaRPr lang="en-US" sz="2000" dirty="0"/>
          </a:p>
        </p:txBody>
      </p:sp>
      <p:sp>
        <p:nvSpPr>
          <p:cNvPr id="28" name="Rectangle 27"/>
          <p:cNvSpPr/>
          <p:nvPr/>
        </p:nvSpPr>
        <p:spPr>
          <a:xfrm>
            <a:off x="152400" y="8120330"/>
            <a:ext cx="26670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 smtClean="0"/>
              <a:t>“Hop” on board (see what we did there?) the truck and learn about beer and data at the following stops on the road:</a:t>
            </a:r>
            <a:endParaRPr lang="en-US" sz="1200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0" y="7550992"/>
            <a:ext cx="6858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Rectangle 29"/>
          <p:cNvSpPr/>
          <p:nvPr/>
        </p:nvSpPr>
        <p:spPr>
          <a:xfrm>
            <a:off x="3111064" y="7986326"/>
            <a:ext cx="3581400" cy="23622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[Map cartodb.com Widget]</a:t>
            </a:r>
            <a:endParaRPr lang="en-US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173426" y="8958530"/>
            <a:ext cx="2948151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000" dirty="0" smtClean="0"/>
              <a:t>[City, State] {Location ] [Date] [Time]      </a:t>
            </a:r>
            <a:r>
              <a:rPr lang="en-US" sz="800" dirty="0" smtClean="0"/>
              <a:t>(register link)</a:t>
            </a:r>
            <a:endParaRPr lang="en-US" sz="800" dirty="0"/>
          </a:p>
        </p:txBody>
      </p:sp>
      <p:sp>
        <p:nvSpPr>
          <p:cNvPr id="36" name="Rectangle 35"/>
          <p:cNvSpPr/>
          <p:nvPr/>
        </p:nvSpPr>
        <p:spPr>
          <a:xfrm>
            <a:off x="48883" y="12877800"/>
            <a:ext cx="1627517" cy="1905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solidFill>
                  <a:schemeClr val="bg1">
                    <a:lumMod val="50000"/>
                  </a:schemeClr>
                </a:solidFill>
              </a:rPr>
              <a:t>TintUp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 Feed</a:t>
            </a:r>
            <a:endParaRPr lang="en-US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37" name="Rectangle 36"/>
          <p:cNvSpPr/>
          <p:nvPr/>
        </p:nvSpPr>
        <p:spPr>
          <a:xfrm>
            <a:off x="1768366" y="12877800"/>
            <a:ext cx="1627517" cy="1905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solidFill>
                  <a:schemeClr val="bg1">
                    <a:lumMod val="50000"/>
                  </a:schemeClr>
                </a:solidFill>
              </a:rPr>
              <a:t>TintUp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 Feed</a:t>
            </a:r>
            <a:endParaRPr lang="en-US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38" name="Rectangle 37"/>
          <p:cNvSpPr/>
          <p:nvPr/>
        </p:nvSpPr>
        <p:spPr>
          <a:xfrm>
            <a:off x="3477883" y="12877800"/>
            <a:ext cx="1627517" cy="1905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solidFill>
                  <a:schemeClr val="bg1">
                    <a:lumMod val="50000"/>
                  </a:schemeClr>
                </a:solidFill>
              </a:rPr>
              <a:t>TintUp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 Feed</a:t>
            </a:r>
            <a:endParaRPr lang="en-US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39" name="Rectangle 38"/>
          <p:cNvSpPr/>
          <p:nvPr/>
        </p:nvSpPr>
        <p:spPr>
          <a:xfrm>
            <a:off x="5181600" y="12877800"/>
            <a:ext cx="1627517" cy="1905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solidFill>
                  <a:schemeClr val="bg1">
                    <a:lumMod val="50000"/>
                  </a:schemeClr>
                </a:solidFill>
              </a:rPr>
              <a:t>TintUp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 Feed</a:t>
            </a:r>
            <a:endParaRPr lang="en-US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50322" y="14859000"/>
            <a:ext cx="1627517" cy="1905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solidFill>
                  <a:schemeClr val="bg1">
                    <a:lumMod val="50000"/>
                  </a:schemeClr>
                </a:solidFill>
              </a:rPr>
              <a:t>TintUp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 Feed</a:t>
            </a:r>
            <a:endParaRPr lang="en-US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41" name="Rectangle 40"/>
          <p:cNvSpPr/>
          <p:nvPr/>
        </p:nvSpPr>
        <p:spPr>
          <a:xfrm>
            <a:off x="1769805" y="14859000"/>
            <a:ext cx="1627517" cy="1905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solidFill>
                  <a:schemeClr val="bg1">
                    <a:lumMod val="50000"/>
                  </a:schemeClr>
                </a:solidFill>
              </a:rPr>
              <a:t>TintUp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 Feed</a:t>
            </a:r>
            <a:endParaRPr lang="en-US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42" name="Rectangle 41"/>
          <p:cNvSpPr/>
          <p:nvPr/>
        </p:nvSpPr>
        <p:spPr>
          <a:xfrm>
            <a:off x="3479322" y="14859000"/>
            <a:ext cx="1627517" cy="1905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solidFill>
                  <a:schemeClr val="bg1">
                    <a:lumMod val="50000"/>
                  </a:schemeClr>
                </a:solidFill>
              </a:rPr>
              <a:t>TintUp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 Feed</a:t>
            </a:r>
            <a:endParaRPr lang="en-US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43" name="Rectangle 42"/>
          <p:cNvSpPr/>
          <p:nvPr/>
        </p:nvSpPr>
        <p:spPr>
          <a:xfrm>
            <a:off x="5183039" y="14859000"/>
            <a:ext cx="1627517" cy="1905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solidFill>
                  <a:schemeClr val="bg1">
                    <a:lumMod val="50000"/>
                  </a:schemeClr>
                </a:solidFill>
              </a:rPr>
              <a:t>TintUp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 Feed</a:t>
            </a:r>
            <a:endParaRPr lang="en-US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52" name="Left Brace 51"/>
          <p:cNvSpPr/>
          <p:nvPr/>
        </p:nvSpPr>
        <p:spPr>
          <a:xfrm>
            <a:off x="-268706" y="2995863"/>
            <a:ext cx="268706" cy="12236116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TextBox 52"/>
          <p:cNvSpPr txBox="1"/>
          <p:nvPr/>
        </p:nvSpPr>
        <p:spPr>
          <a:xfrm>
            <a:off x="-1369943" y="7644062"/>
            <a:ext cx="99060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Some combination of either pub like photos as </a:t>
            </a:r>
            <a:r>
              <a:rPr lang="en-US" sz="1200" dirty="0" err="1" smtClean="0"/>
              <a:t>tectural</a:t>
            </a:r>
            <a:r>
              <a:rPr lang="en-US" sz="1200" dirty="0" smtClean="0"/>
              <a:t> background or variations of yellow found in the pilsner-like section of the beer truck wrap design file.</a:t>
            </a:r>
            <a:endParaRPr lang="en-US" sz="1200" dirty="0"/>
          </a:p>
        </p:txBody>
      </p:sp>
      <p:sp>
        <p:nvSpPr>
          <p:cNvPr id="54" name="Left Brace 53"/>
          <p:cNvSpPr/>
          <p:nvPr/>
        </p:nvSpPr>
        <p:spPr>
          <a:xfrm>
            <a:off x="-423041" y="5178970"/>
            <a:ext cx="152400" cy="2286000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TextBox 54"/>
          <p:cNvSpPr txBox="1"/>
          <p:nvPr/>
        </p:nvSpPr>
        <p:spPr>
          <a:xfrm>
            <a:off x="-1387364" y="5775432"/>
            <a:ext cx="9906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Need some sort of fun presentation/layout of this copy…</a:t>
            </a:r>
            <a:endParaRPr lang="en-US" sz="1200" dirty="0"/>
          </a:p>
        </p:txBody>
      </p:sp>
      <p:sp>
        <p:nvSpPr>
          <p:cNvPr id="56" name="Rectangle 55"/>
          <p:cNvSpPr/>
          <p:nvPr/>
        </p:nvSpPr>
        <p:spPr>
          <a:xfrm>
            <a:off x="183937" y="9126696"/>
            <a:ext cx="2948151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000" dirty="0" smtClean="0"/>
              <a:t>[City, State] {Location ] [Date] [Time]      </a:t>
            </a:r>
            <a:r>
              <a:rPr lang="en-US" sz="800" dirty="0" smtClean="0"/>
              <a:t>(register link)</a:t>
            </a:r>
            <a:endParaRPr lang="en-US" sz="800" dirty="0"/>
          </a:p>
        </p:txBody>
      </p:sp>
      <p:sp>
        <p:nvSpPr>
          <p:cNvPr id="57" name="Rectangle 56"/>
          <p:cNvSpPr/>
          <p:nvPr/>
        </p:nvSpPr>
        <p:spPr>
          <a:xfrm>
            <a:off x="183937" y="9300118"/>
            <a:ext cx="2948151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000" dirty="0" smtClean="0"/>
              <a:t>[City, State] {Location ] [Date] [Time]      </a:t>
            </a:r>
            <a:r>
              <a:rPr lang="en-US" sz="800" dirty="0" smtClean="0"/>
              <a:t>(register link)</a:t>
            </a:r>
            <a:endParaRPr lang="en-US" sz="800" dirty="0"/>
          </a:p>
        </p:txBody>
      </p:sp>
      <p:sp>
        <p:nvSpPr>
          <p:cNvPr id="58" name="Rectangle 57"/>
          <p:cNvSpPr/>
          <p:nvPr/>
        </p:nvSpPr>
        <p:spPr>
          <a:xfrm>
            <a:off x="178682" y="9468284"/>
            <a:ext cx="2948151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000" dirty="0" smtClean="0"/>
              <a:t>[City, State] {Location ] [Date] [Time]      </a:t>
            </a:r>
            <a:r>
              <a:rPr lang="en-US" sz="800" dirty="0" smtClean="0"/>
              <a:t>(register link)</a:t>
            </a:r>
            <a:endParaRPr lang="en-US" sz="800" dirty="0"/>
          </a:p>
        </p:txBody>
      </p:sp>
      <p:sp>
        <p:nvSpPr>
          <p:cNvPr id="59" name="Rectangle 58"/>
          <p:cNvSpPr/>
          <p:nvPr/>
        </p:nvSpPr>
        <p:spPr>
          <a:xfrm>
            <a:off x="183937" y="9646957"/>
            <a:ext cx="2948151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000" dirty="0" smtClean="0"/>
              <a:t>[City, State] {Location ] [Date] [Time]      </a:t>
            </a:r>
            <a:r>
              <a:rPr lang="en-US" sz="800" dirty="0" smtClean="0"/>
              <a:t>(register link)</a:t>
            </a:r>
            <a:endParaRPr lang="en-US" sz="800" dirty="0"/>
          </a:p>
        </p:txBody>
      </p:sp>
      <p:sp>
        <p:nvSpPr>
          <p:cNvPr id="60" name="Rectangle 59"/>
          <p:cNvSpPr/>
          <p:nvPr/>
        </p:nvSpPr>
        <p:spPr>
          <a:xfrm>
            <a:off x="178682" y="9815123"/>
            <a:ext cx="2948151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000" dirty="0" smtClean="0"/>
              <a:t>[City, State] {Location ] [Date] [Time]      </a:t>
            </a:r>
            <a:r>
              <a:rPr lang="en-US" sz="800" dirty="0" smtClean="0"/>
              <a:t>(register link)</a:t>
            </a:r>
            <a:endParaRPr lang="en-US" sz="800" dirty="0"/>
          </a:p>
        </p:txBody>
      </p:sp>
      <p:sp>
        <p:nvSpPr>
          <p:cNvPr id="61" name="Rectangle 60"/>
          <p:cNvSpPr/>
          <p:nvPr/>
        </p:nvSpPr>
        <p:spPr>
          <a:xfrm>
            <a:off x="178682" y="9988545"/>
            <a:ext cx="2948151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000" dirty="0" smtClean="0"/>
              <a:t>[City, State] {Location ] [Date] [Time]      </a:t>
            </a:r>
            <a:r>
              <a:rPr lang="en-US" sz="800" dirty="0" smtClean="0"/>
              <a:t>(register link)</a:t>
            </a:r>
            <a:endParaRPr lang="en-US" sz="800" dirty="0"/>
          </a:p>
        </p:txBody>
      </p:sp>
      <p:sp>
        <p:nvSpPr>
          <p:cNvPr id="62" name="Rectangle 61"/>
          <p:cNvSpPr/>
          <p:nvPr/>
        </p:nvSpPr>
        <p:spPr>
          <a:xfrm>
            <a:off x="185302" y="10156711"/>
            <a:ext cx="2948151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000" dirty="0" smtClean="0"/>
              <a:t>[City, State] {Location ] [Date] [Time]      </a:t>
            </a:r>
            <a:r>
              <a:rPr lang="en-US" sz="800" dirty="0" smtClean="0"/>
              <a:t>(register link)</a:t>
            </a:r>
            <a:endParaRPr lang="en-US" sz="800" dirty="0"/>
          </a:p>
        </p:txBody>
      </p:sp>
      <p:pic>
        <p:nvPicPr>
          <p:cNvPr id="1026" name="Picture 2" descr="C:\Users\tfreesto\Desktop\Screenshot_012116_051844_PM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7905597"/>
            <a:ext cx="6858000" cy="3815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852160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62</TotalTime>
  <Words>384</Words>
  <Application>Microsoft Office PowerPoint</Application>
  <PresentationFormat>Custom</PresentationFormat>
  <Paragraphs>45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NetApp Inc.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Freestone, Tim</dc:creator>
  <cp:lastModifiedBy>Freestone, Tim</cp:lastModifiedBy>
  <cp:revision>24</cp:revision>
  <dcterms:created xsi:type="dcterms:W3CDTF">2016-01-22T00:28:28Z</dcterms:created>
  <dcterms:modified xsi:type="dcterms:W3CDTF">2016-01-22T01:38:29Z</dcterms:modified>
</cp:coreProperties>
</file>