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208" y="6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D7F1-4BA1-44A2-9FC5-2A67369D6591}" type="datetimeFigureOut">
              <a:rPr lang="en-US" smtClean="0"/>
              <a:t>1/27/2016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xuryStudy-SellSheet-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xuryStudy-SellSheet-Fron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vinesh</dc:creator>
  <cp:lastModifiedBy>Niklas Reinius</cp:lastModifiedBy>
  <cp:revision>1</cp:revision>
  <dcterms:created xsi:type="dcterms:W3CDTF">2015-05-26T01:24:27Z</dcterms:created>
  <dcterms:modified xsi:type="dcterms:W3CDTF">2016-01-27T03:34:17Z</dcterms:modified>
</cp:coreProperties>
</file>