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2178" y="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D7F1-4BA1-44A2-9FC5-2A67369D6591}" type="datetimeFigureOut">
              <a:rPr lang="en-US" smtClean="0"/>
              <a:t>5/26/2015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4D90-66BF-486E-A3CE-A32A6607FF0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D7F1-4BA1-44A2-9FC5-2A67369D6591}" type="datetimeFigureOut">
              <a:rPr lang="en-US" smtClean="0"/>
              <a:t>5/26/2015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4D90-66BF-486E-A3CE-A32A6607FF0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D7F1-4BA1-44A2-9FC5-2A67369D6591}" type="datetimeFigureOut">
              <a:rPr lang="en-US" smtClean="0"/>
              <a:t>5/26/2015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4D90-66BF-486E-A3CE-A32A6607FF0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D7F1-4BA1-44A2-9FC5-2A67369D6591}" type="datetimeFigureOut">
              <a:rPr lang="en-US" smtClean="0"/>
              <a:t>5/26/2015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4D90-66BF-486E-A3CE-A32A6607FF0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D7F1-4BA1-44A2-9FC5-2A67369D6591}" type="datetimeFigureOut">
              <a:rPr lang="en-US" smtClean="0"/>
              <a:t>5/26/2015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4D90-66BF-486E-A3CE-A32A6607FF0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D7F1-4BA1-44A2-9FC5-2A67369D6591}" type="datetimeFigureOut">
              <a:rPr lang="en-US" smtClean="0"/>
              <a:t>5/26/2015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4D90-66BF-486E-A3CE-A32A6607FF0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D7F1-4BA1-44A2-9FC5-2A67369D6591}" type="datetimeFigureOut">
              <a:rPr lang="en-US" smtClean="0"/>
              <a:t>5/26/2015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4D90-66BF-486E-A3CE-A32A6607FF0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D7F1-4BA1-44A2-9FC5-2A67369D6591}" type="datetimeFigureOut">
              <a:rPr lang="en-US" smtClean="0"/>
              <a:t>5/26/2015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4D90-66BF-486E-A3CE-A32A6607FF0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D7F1-4BA1-44A2-9FC5-2A67369D6591}" type="datetimeFigureOut">
              <a:rPr lang="en-US" smtClean="0"/>
              <a:t>5/26/2015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4D90-66BF-486E-A3CE-A32A6607FF0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D7F1-4BA1-44A2-9FC5-2A67369D6591}" type="datetimeFigureOut">
              <a:rPr lang="en-US" smtClean="0"/>
              <a:t>5/26/2015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4D90-66BF-486E-A3CE-A32A6607FF0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D7F1-4BA1-44A2-9FC5-2A67369D6591}" type="datetimeFigureOut">
              <a:rPr lang="en-US" smtClean="0"/>
              <a:t>5/26/2015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4D90-66BF-486E-A3CE-A32A6607FF0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4D7F1-4BA1-44A2-9FC5-2A67369D6591}" type="datetimeFigureOut">
              <a:rPr lang="en-US" smtClean="0"/>
              <a:t>5/26/2015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E4D90-66BF-486E-A3CE-A32A6607FF04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uxury-Travel-Study-Sell-She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uxury-Travel-Study-Sell-Shee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vinesh</dc:creator>
  <cp:lastModifiedBy>Edris Whyte</cp:lastModifiedBy>
  <cp:revision>2</cp:revision>
  <dcterms:created xsi:type="dcterms:W3CDTF">2015-05-26T01:24:27Z</dcterms:created>
  <dcterms:modified xsi:type="dcterms:W3CDTF">2015-05-26T02:05:46Z</dcterms:modified>
</cp:coreProperties>
</file>