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8FAA-ECBA-499D-82D2-DE8B1D504DD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CC147-C69B-4A34-ABDA-185825E4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3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Harrah’s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9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2.2MW Five Crowns Cooling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 Acacia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SMUD </a:t>
            </a:r>
            <a:r>
              <a:rPr lang="en-US" dirty="0" err="1" smtClean="0"/>
              <a:t>Kammerer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Monthan</a:t>
            </a:r>
            <a:r>
              <a:rPr lang="en-US" baseline="0" dirty="0" smtClean="0"/>
              <a:t> AFB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8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Acacia Solar 16MWdc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8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Kaiser Medical Office Portfolio I-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9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Harrah’s Rincon</a:t>
            </a:r>
            <a:r>
              <a:rPr lang="en-US" baseline="0" dirty="0" smtClean="0"/>
              <a:t> Solar 1.25MW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C147-C69B-4A34-ABDA-185825E42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C4A8-21E1-4518-A22B-F5FAEAA33B00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FBA4-E462-47E1-8004-52736916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_JDZ0601"/>
          <p:cNvPicPr>
            <a:picLocks noChangeAspect="1" noChangeArrowheads="1"/>
          </p:cNvPicPr>
          <p:nvPr/>
        </p:nvPicPr>
        <p:blipFill>
          <a:blip r:embed="rId3" cstate="print"/>
          <a:srcRect r="10573"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3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9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_JDZ0601"/>
          <p:cNvPicPr>
            <a:picLocks noChangeAspect="1" noChangeArrowheads="1"/>
          </p:cNvPicPr>
          <p:nvPr/>
        </p:nvPicPr>
        <p:blipFill>
          <a:blip r:embed="rId2" cstate="print"/>
          <a:srcRect r="10573"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levp5314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3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no_2147_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p.yimg.com/xj/th?id=OIP.M5f8641f834251c073bec96f9d509084do0&amp;pid=15.1&amp;P=0&amp;w=225&amp;h=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520"/>
            <a:ext cx="3886200" cy="29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aker-electric.com/wp-content/gallery/avsr/avs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1489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currentenergy.com/wp-content/uploads/2013/10/Recurrent-Energy-SMUD-Kammerer-1_unsharp-479x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010400" cy="70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-cache-ec0.pinimg.com/736x/5c/18/40/5c184015454fc65079a4cef441357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0171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xwt.org/files/2014/07/1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yinglisolar.com/assets/uploads/projects/7823cd4480b790368e84e779ef1b36a4f5a6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849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sielectric.com/Harrah's--1-(3)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1658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</Words>
  <Application>Microsoft Office PowerPoint</Application>
  <PresentationFormat>On-screen Show (4:3)</PresentationFormat>
  <Paragraphs>18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Swinerton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cdick</dc:creator>
  <cp:lastModifiedBy>Christian Dick</cp:lastModifiedBy>
  <cp:revision>5</cp:revision>
  <dcterms:created xsi:type="dcterms:W3CDTF">2012-03-19T19:08:16Z</dcterms:created>
  <dcterms:modified xsi:type="dcterms:W3CDTF">2016-03-04T03:40:45Z</dcterms:modified>
</cp:coreProperties>
</file>