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006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E56-3F2B-4768-BF58-03583046C4A3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1E1D-609A-480A-A595-6D43A062B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E56-3F2B-4768-BF58-03583046C4A3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1E1D-609A-480A-A595-6D43A062B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E56-3F2B-4768-BF58-03583046C4A3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1E1D-609A-480A-A595-6D43A062B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E56-3F2B-4768-BF58-03583046C4A3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1E1D-609A-480A-A595-6D43A062B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E56-3F2B-4768-BF58-03583046C4A3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1E1D-609A-480A-A595-6D43A062B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E56-3F2B-4768-BF58-03583046C4A3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1E1D-609A-480A-A595-6D43A062B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E56-3F2B-4768-BF58-03583046C4A3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1E1D-609A-480A-A595-6D43A062B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E56-3F2B-4768-BF58-03583046C4A3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1E1D-609A-480A-A595-6D43A062B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E56-3F2B-4768-BF58-03583046C4A3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1E1D-609A-480A-A595-6D43A062B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E56-3F2B-4768-BF58-03583046C4A3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1E1D-609A-480A-A595-6D43A062B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E56-3F2B-4768-BF58-03583046C4A3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1E1D-609A-480A-A595-6D43A062B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3E56-3F2B-4768-BF58-03583046C4A3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1E1D-609A-480A-A595-6D43A062B80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214546" y="724043"/>
            <a:ext cx="561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rgbClr val="CC0066"/>
                </a:solidFill>
                <a:latin typeface="Kristen ITC" pitchFamily="66" charset="0"/>
              </a:rPr>
              <a:t>4</a:t>
            </a:r>
            <a:endParaRPr lang="es-MX" sz="6000" b="1" dirty="0">
              <a:solidFill>
                <a:srgbClr val="CC0066"/>
              </a:solidFill>
              <a:latin typeface="Kristen ITC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826591">
            <a:off x="2564828" y="780903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rgbClr val="CC0066"/>
                </a:solidFill>
                <a:latin typeface="Kristen ITC" pitchFamily="66" charset="0"/>
              </a:rPr>
              <a:t>u</a:t>
            </a:r>
            <a:endParaRPr lang="es-MX" sz="6000" b="1" dirty="0">
              <a:solidFill>
                <a:srgbClr val="CC0066"/>
              </a:solidFill>
              <a:latin typeface="Kristen ITC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348" y="720105"/>
            <a:ext cx="1786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err="1" smtClean="0">
                <a:solidFill>
                  <a:srgbClr val="009999"/>
                </a:solidFill>
              </a:rPr>
              <a:t>nails</a:t>
            </a:r>
            <a:r>
              <a:rPr lang="es-MX" sz="6000" dirty="0" smtClean="0">
                <a:solidFill>
                  <a:srgbClr val="009999"/>
                </a:solidFill>
              </a:rPr>
              <a:t> </a:t>
            </a:r>
            <a:endParaRPr lang="es-MX" sz="6000" dirty="0">
              <a:solidFill>
                <a:srgbClr val="00999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04090" y="152455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009999"/>
                </a:solidFill>
                <a:latin typeface="Arial Narrow" pitchFamily="34" charset="0"/>
              </a:rPr>
              <a:t>Spa &amp; </a:t>
            </a:r>
            <a:r>
              <a:rPr lang="es-MX" sz="1600" dirty="0" err="1" smtClean="0">
                <a:solidFill>
                  <a:srgbClr val="009999"/>
                </a:solidFill>
                <a:latin typeface="Arial Narrow" pitchFamily="34" charset="0"/>
              </a:rPr>
              <a:t>Beauty</a:t>
            </a:r>
            <a:endParaRPr lang="es-MX" sz="1600" dirty="0">
              <a:solidFill>
                <a:srgbClr val="009999"/>
              </a:solidFill>
              <a:latin typeface="Arial Narrow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-285784" y="2571744"/>
            <a:ext cx="4127976" cy="1785950"/>
            <a:chOff x="1658470" y="571480"/>
            <a:chExt cx="4127976" cy="1785950"/>
          </a:xfrm>
        </p:grpSpPr>
        <p:pic>
          <p:nvPicPr>
            <p:cNvPr id="12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333" r="53488" b="71875"/>
            <a:stretch>
              <a:fillRect/>
            </a:stretch>
          </p:blipFill>
          <p:spPr>
            <a:xfrm>
              <a:off x="1658470" y="571480"/>
              <a:ext cx="4127976" cy="1357322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>
              <a:off x="3143240" y="1857364"/>
              <a:ext cx="1928826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3143240" y="1785926"/>
              <a:ext cx="357190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000496" y="1785926"/>
              <a:ext cx="357190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2500298" y="2214554"/>
            <a:ext cx="1500198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2571736" y="387626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009999"/>
                </a:solidFill>
                <a:latin typeface="Arial Narrow" pitchFamily="34" charset="0"/>
              </a:rPr>
              <a:t>Spa &amp; </a:t>
            </a:r>
            <a:r>
              <a:rPr lang="es-MX" sz="1600" dirty="0" err="1" smtClean="0">
                <a:solidFill>
                  <a:srgbClr val="009999"/>
                </a:solidFill>
                <a:latin typeface="Arial Narrow" pitchFamily="34" charset="0"/>
              </a:rPr>
              <a:t>Beauty</a:t>
            </a:r>
            <a:endParaRPr lang="es-MX" sz="1600" dirty="0">
              <a:solidFill>
                <a:srgbClr val="009999"/>
              </a:solidFill>
              <a:latin typeface="Arial Narrow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57158" y="4929198"/>
            <a:ext cx="1786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err="1" smtClean="0">
                <a:solidFill>
                  <a:srgbClr val="009999"/>
                </a:solidFill>
              </a:rPr>
              <a:t>nails</a:t>
            </a:r>
            <a:r>
              <a:rPr lang="es-MX" sz="6000" dirty="0" smtClean="0">
                <a:solidFill>
                  <a:srgbClr val="009999"/>
                </a:solidFill>
              </a:rPr>
              <a:t> </a:t>
            </a:r>
            <a:endParaRPr lang="es-MX" sz="6000" dirty="0">
              <a:solidFill>
                <a:srgbClr val="009999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1928794" y="4286256"/>
            <a:ext cx="1357322" cy="1928826"/>
          </a:xfrm>
          <a:prstGeom prst="ellipse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9999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000232" y="4839970"/>
            <a:ext cx="7377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800" b="1" dirty="0" smtClean="0">
                <a:solidFill>
                  <a:srgbClr val="009999"/>
                </a:solidFill>
                <a:latin typeface="Kristen ITC" pitchFamily="66" charset="0"/>
              </a:rPr>
              <a:t>4</a:t>
            </a:r>
            <a:endParaRPr lang="es-MX" sz="8800" b="1" dirty="0">
              <a:solidFill>
                <a:srgbClr val="009999"/>
              </a:solidFill>
              <a:latin typeface="Kristen ITC" pitchFamily="66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214414" y="4286256"/>
            <a:ext cx="271464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 rot="826591">
            <a:off x="2539989" y="5120831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rgbClr val="009999"/>
                </a:solidFill>
                <a:latin typeface="Kristen ITC" pitchFamily="66" charset="0"/>
              </a:rPr>
              <a:t>u</a:t>
            </a:r>
            <a:endParaRPr lang="es-MX" sz="6000" b="1" dirty="0">
              <a:solidFill>
                <a:srgbClr val="009999"/>
              </a:solidFill>
              <a:latin typeface="Kristen ITC" pitchFamily="66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453667" y="2645158"/>
            <a:ext cx="788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>
                <a:solidFill>
                  <a:srgbClr val="CC0066"/>
                </a:solidFill>
                <a:latin typeface="Kristen ITC" pitchFamily="66" charset="0"/>
              </a:rPr>
              <a:t>4</a:t>
            </a:r>
            <a:endParaRPr lang="es-MX" sz="9600" b="1" dirty="0">
              <a:solidFill>
                <a:srgbClr val="CC0066"/>
              </a:solidFill>
              <a:latin typeface="Kristen ITC" pitchFamily="66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 rot="826591">
            <a:off x="2993424" y="2995481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rgbClr val="CC0066"/>
                </a:solidFill>
                <a:latin typeface="Kristen ITC" pitchFamily="66" charset="0"/>
              </a:rPr>
              <a:t>u</a:t>
            </a:r>
            <a:endParaRPr lang="es-MX" sz="6000" b="1" dirty="0">
              <a:solidFill>
                <a:srgbClr val="CC0066"/>
              </a:solidFill>
              <a:latin typeface="Kristen ITC" pitchFamily="66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75330" y="564357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CC0066"/>
                </a:solidFill>
                <a:latin typeface="Arial Narrow" pitchFamily="34" charset="0"/>
              </a:rPr>
              <a:t>Spa &amp; </a:t>
            </a:r>
            <a:r>
              <a:rPr lang="es-MX" sz="1600" dirty="0" err="1" smtClean="0">
                <a:solidFill>
                  <a:srgbClr val="CC0066"/>
                </a:solidFill>
                <a:latin typeface="Arial Narrow" pitchFamily="34" charset="0"/>
              </a:rPr>
              <a:t>Beauty</a:t>
            </a:r>
            <a:endParaRPr lang="es-MX" sz="1600" dirty="0">
              <a:solidFill>
                <a:srgbClr val="CC0066"/>
              </a:solidFill>
              <a:latin typeface="Arial Narrow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643570" y="714356"/>
            <a:ext cx="1786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err="1" smtClean="0">
                <a:solidFill>
                  <a:srgbClr val="009999"/>
                </a:solidFill>
              </a:rPr>
              <a:t>nails</a:t>
            </a:r>
            <a:r>
              <a:rPr lang="es-MX" sz="6000" dirty="0" smtClean="0">
                <a:solidFill>
                  <a:srgbClr val="009999"/>
                </a:solidFill>
              </a:rPr>
              <a:t> </a:t>
            </a:r>
            <a:endParaRPr lang="es-MX" sz="6000" dirty="0">
              <a:solidFill>
                <a:srgbClr val="009999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146303" y="657035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latin typeface="Arial Rounded MT Bold" pitchFamily="34" charset="0"/>
              </a:rPr>
              <a:t>4</a:t>
            </a:r>
            <a:endParaRPr lang="es-MX" sz="7200" dirty="0">
              <a:solidFill>
                <a:srgbClr val="CC0066"/>
              </a:solidFill>
              <a:latin typeface="Arial Rounded MT Bold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 rot="753708">
            <a:off x="7679823" y="770263"/>
            <a:ext cx="68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rgbClr val="009999"/>
                </a:solidFill>
              </a:rPr>
              <a:t>U</a:t>
            </a:r>
            <a:endParaRPr lang="es-MX" sz="6000" b="1" dirty="0">
              <a:solidFill>
                <a:srgbClr val="009999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718866" y="150017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CC0066"/>
                </a:solidFill>
                <a:latin typeface="Arial Narrow" pitchFamily="34" charset="0"/>
              </a:rPr>
              <a:t>Spa &amp; </a:t>
            </a:r>
            <a:r>
              <a:rPr lang="es-MX" sz="1600" dirty="0" err="1" smtClean="0">
                <a:solidFill>
                  <a:srgbClr val="CC0066"/>
                </a:solidFill>
                <a:latin typeface="Arial Narrow" pitchFamily="34" charset="0"/>
              </a:rPr>
              <a:t>Beauty</a:t>
            </a:r>
            <a:endParaRPr lang="es-MX" sz="1600" dirty="0">
              <a:solidFill>
                <a:srgbClr val="CC0066"/>
              </a:solidFill>
              <a:latin typeface="Arial Narrow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706993" y="2285992"/>
            <a:ext cx="1786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err="1" smtClean="0">
                <a:solidFill>
                  <a:srgbClr val="009999"/>
                </a:solidFill>
              </a:rPr>
              <a:t>nails</a:t>
            </a:r>
            <a:r>
              <a:rPr lang="es-MX" sz="6000" dirty="0" smtClean="0">
                <a:solidFill>
                  <a:srgbClr val="009999"/>
                </a:solidFill>
              </a:rPr>
              <a:t> </a:t>
            </a:r>
            <a:endParaRPr lang="es-MX" sz="6000" dirty="0">
              <a:solidFill>
                <a:srgbClr val="009999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209726" y="2228671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latin typeface="Arial Rounded MT Bold" pitchFamily="34" charset="0"/>
              </a:rPr>
              <a:t>4</a:t>
            </a:r>
            <a:endParaRPr lang="es-MX" sz="7200" dirty="0">
              <a:solidFill>
                <a:srgbClr val="CC0066"/>
              </a:solidFill>
              <a:latin typeface="Arial Rounded MT Bold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743246" y="2341899"/>
            <a:ext cx="68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rgbClr val="009999"/>
                </a:solidFill>
              </a:rPr>
              <a:t>U</a:t>
            </a:r>
            <a:endParaRPr lang="es-MX" sz="6000" b="1" dirty="0">
              <a:solidFill>
                <a:srgbClr val="009999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82289" y="307181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CC0066"/>
                </a:solidFill>
                <a:latin typeface="Arial Narrow" pitchFamily="34" charset="0"/>
              </a:rPr>
              <a:t>Spa &amp; </a:t>
            </a:r>
            <a:r>
              <a:rPr lang="es-MX" sz="1600" dirty="0" err="1" smtClean="0">
                <a:solidFill>
                  <a:srgbClr val="CC0066"/>
                </a:solidFill>
                <a:latin typeface="Arial Narrow" pitchFamily="34" charset="0"/>
              </a:rPr>
              <a:t>Beauty</a:t>
            </a:r>
            <a:endParaRPr lang="es-MX" sz="1600" dirty="0">
              <a:solidFill>
                <a:srgbClr val="CC0066"/>
              </a:solidFill>
              <a:latin typeface="Arial Narrow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643570" y="3786190"/>
            <a:ext cx="1786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err="1" smtClean="0">
                <a:solidFill>
                  <a:srgbClr val="009999"/>
                </a:solidFill>
              </a:rPr>
              <a:t>nails</a:t>
            </a:r>
            <a:r>
              <a:rPr lang="es-MX" sz="6000" dirty="0" smtClean="0">
                <a:solidFill>
                  <a:srgbClr val="009999"/>
                </a:solidFill>
              </a:rPr>
              <a:t> </a:t>
            </a:r>
            <a:endParaRPr lang="es-MX" sz="6000" dirty="0">
              <a:solidFill>
                <a:srgbClr val="009999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146303" y="3728869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latin typeface="Arial Rounded MT Bold" pitchFamily="34" charset="0"/>
              </a:rPr>
              <a:t>4</a:t>
            </a:r>
            <a:endParaRPr lang="es-MX" sz="7200" dirty="0">
              <a:solidFill>
                <a:srgbClr val="CC0066"/>
              </a:solidFill>
              <a:latin typeface="Arial Rounded MT Bold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 rot="753708">
            <a:off x="7679823" y="3842097"/>
            <a:ext cx="68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rgbClr val="CC0066"/>
                </a:solidFill>
              </a:rPr>
              <a:t>U</a:t>
            </a:r>
            <a:endParaRPr lang="es-MX" sz="6000" b="1" dirty="0">
              <a:solidFill>
                <a:srgbClr val="CC0066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718866" y="457200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CC0066"/>
                </a:solidFill>
                <a:latin typeface="Arial Narrow" pitchFamily="34" charset="0"/>
              </a:rPr>
              <a:t>Spa &amp; </a:t>
            </a:r>
            <a:r>
              <a:rPr lang="es-MX" sz="1600" dirty="0" err="1" smtClean="0">
                <a:solidFill>
                  <a:srgbClr val="CC0066"/>
                </a:solidFill>
                <a:latin typeface="Arial Narrow" pitchFamily="34" charset="0"/>
              </a:rPr>
              <a:t>Beauty</a:t>
            </a:r>
            <a:endParaRPr lang="es-MX" sz="1600" dirty="0">
              <a:solidFill>
                <a:srgbClr val="CC0066"/>
              </a:solidFill>
              <a:latin typeface="Arial Narrow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643570" y="5072074"/>
            <a:ext cx="1786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err="1" smtClean="0">
                <a:solidFill>
                  <a:srgbClr val="009999"/>
                </a:solidFill>
              </a:rPr>
              <a:t>nails</a:t>
            </a:r>
            <a:r>
              <a:rPr lang="es-MX" sz="6000" dirty="0" smtClean="0">
                <a:solidFill>
                  <a:srgbClr val="009999"/>
                </a:solidFill>
              </a:rPr>
              <a:t> </a:t>
            </a:r>
            <a:endParaRPr lang="es-MX" sz="6000" dirty="0">
              <a:solidFill>
                <a:srgbClr val="009999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146303" y="5014753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>
                <a:solidFill>
                  <a:srgbClr val="CC0066"/>
                </a:solidFill>
                <a:latin typeface="Arial Rounded MT Bold" pitchFamily="34" charset="0"/>
              </a:rPr>
              <a:t>4</a:t>
            </a:r>
            <a:endParaRPr lang="es-MX" sz="7200" dirty="0">
              <a:solidFill>
                <a:srgbClr val="CC0066"/>
              </a:solidFill>
              <a:latin typeface="Arial Rounded MT Bold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 rot="753708">
            <a:off x="7679823" y="5127981"/>
            <a:ext cx="68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rgbClr val="CC0066"/>
                </a:solidFill>
              </a:rPr>
              <a:t>U</a:t>
            </a:r>
            <a:endParaRPr lang="es-MX" sz="6000" b="1" dirty="0">
              <a:solidFill>
                <a:srgbClr val="CC0066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7147626" y="592933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009999"/>
                </a:solidFill>
                <a:latin typeface="Arial Narrow" pitchFamily="34" charset="0"/>
              </a:rPr>
              <a:t>Spa &amp; </a:t>
            </a:r>
            <a:r>
              <a:rPr lang="es-MX" sz="1600" dirty="0" err="1" smtClean="0">
                <a:solidFill>
                  <a:srgbClr val="009999"/>
                </a:solidFill>
                <a:latin typeface="Arial Narrow" pitchFamily="34" charset="0"/>
              </a:rPr>
              <a:t>Beauty</a:t>
            </a:r>
            <a:endParaRPr lang="es-MX" sz="1600" dirty="0">
              <a:solidFill>
                <a:srgbClr val="0099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Elipse"/>
          <p:cNvSpPr/>
          <p:nvPr/>
        </p:nvSpPr>
        <p:spPr>
          <a:xfrm>
            <a:off x="714380" y="351802"/>
            <a:ext cx="1357322" cy="1928826"/>
          </a:xfrm>
          <a:prstGeom prst="ellipse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9999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85818" y="905516"/>
            <a:ext cx="7377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800" b="1" dirty="0" smtClean="0">
                <a:solidFill>
                  <a:srgbClr val="009999"/>
                </a:solidFill>
                <a:latin typeface="Kristen ITC" pitchFamily="66" charset="0"/>
              </a:rPr>
              <a:t>4</a:t>
            </a:r>
            <a:endParaRPr lang="es-MX" sz="8800" b="1" dirty="0">
              <a:solidFill>
                <a:srgbClr val="009999"/>
              </a:solidFill>
              <a:latin typeface="Kristen ITC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826591">
            <a:off x="1325575" y="1186377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rgbClr val="009999"/>
                </a:solidFill>
                <a:latin typeface="Kristen ITC" pitchFamily="66" charset="0"/>
              </a:rPr>
              <a:t>u</a:t>
            </a:r>
            <a:endParaRPr lang="es-MX" sz="6000" b="1" dirty="0">
              <a:solidFill>
                <a:srgbClr val="009999"/>
              </a:solidFill>
              <a:latin typeface="Kristen ITC" pitchFamily="66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61114" y="228062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CC0066"/>
                </a:solidFill>
                <a:latin typeface="Arial Narrow" pitchFamily="34" charset="0"/>
              </a:rPr>
              <a:t>Spa &amp; </a:t>
            </a:r>
            <a:r>
              <a:rPr lang="es-MX" sz="1600" dirty="0" err="1" smtClean="0">
                <a:solidFill>
                  <a:srgbClr val="CC0066"/>
                </a:solidFill>
                <a:latin typeface="Arial Narrow" pitchFamily="34" charset="0"/>
              </a:rPr>
              <a:t>Beauty</a:t>
            </a:r>
            <a:endParaRPr lang="es-MX" sz="1600" dirty="0">
              <a:solidFill>
                <a:srgbClr val="CC0066"/>
              </a:solidFill>
              <a:latin typeface="Arial Narrow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0" y="351802"/>
            <a:ext cx="271464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660250" y="428604"/>
            <a:ext cx="1625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err="1" smtClean="0">
                <a:solidFill>
                  <a:srgbClr val="009999"/>
                </a:solidFill>
              </a:rPr>
              <a:t>nails</a:t>
            </a:r>
            <a:r>
              <a:rPr lang="es-MX" sz="5400" dirty="0" smtClean="0">
                <a:solidFill>
                  <a:srgbClr val="009999"/>
                </a:solidFill>
              </a:rPr>
              <a:t> </a:t>
            </a:r>
            <a:endParaRPr lang="es-MX" sz="5400" dirty="0">
              <a:solidFill>
                <a:srgbClr val="009999"/>
              </a:solidFill>
            </a:endParaRPr>
          </a:p>
        </p:txBody>
      </p:sp>
      <p:sp>
        <p:nvSpPr>
          <p:cNvPr id="2050" name="AutoShape 2" descr="Resultado de imagen para logos uñ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2" name="AutoShape 4" descr="Resultado de imagen para logos uñ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http://www.logorapid.com/img/portfolio/logos/ponteunas_g.gif"/>
          <p:cNvPicPr>
            <a:picLocks noChangeAspect="1" noChangeArrowheads="1"/>
          </p:cNvPicPr>
          <p:nvPr/>
        </p:nvPicPr>
        <p:blipFill>
          <a:blip r:embed="rId2"/>
          <a:srcRect l="3704" t="16049" r="68519" b="32099"/>
          <a:stretch>
            <a:fillRect/>
          </a:stretch>
        </p:blipFill>
        <p:spPr bwMode="auto">
          <a:xfrm>
            <a:off x="1561398" y="3847689"/>
            <a:ext cx="867462" cy="1214446"/>
          </a:xfrm>
          <a:prstGeom prst="rect">
            <a:avLst/>
          </a:prstGeom>
          <a:noFill/>
        </p:spPr>
      </p:pic>
      <p:sp>
        <p:nvSpPr>
          <p:cNvPr id="43" name="42 CuadroTexto"/>
          <p:cNvSpPr txBox="1"/>
          <p:nvPr/>
        </p:nvSpPr>
        <p:spPr>
          <a:xfrm>
            <a:off x="227732" y="4162016"/>
            <a:ext cx="1625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err="1" smtClean="0">
                <a:solidFill>
                  <a:srgbClr val="009999"/>
                </a:solidFill>
              </a:rPr>
              <a:t>nails</a:t>
            </a:r>
            <a:r>
              <a:rPr lang="es-MX" sz="5400" dirty="0" smtClean="0">
                <a:solidFill>
                  <a:srgbClr val="009999"/>
                </a:solidFill>
              </a:rPr>
              <a:t> </a:t>
            </a:r>
            <a:endParaRPr lang="es-MX" sz="5400" dirty="0">
              <a:solidFill>
                <a:srgbClr val="009999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1609684" y="4321269"/>
            <a:ext cx="46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009999"/>
                </a:solidFill>
                <a:latin typeface="Kristen ITC" pitchFamily="66" charset="0"/>
              </a:rPr>
              <a:t>4</a:t>
            </a:r>
            <a:endParaRPr lang="es-MX" sz="4400" b="1" dirty="0">
              <a:solidFill>
                <a:srgbClr val="009999"/>
              </a:solidFill>
              <a:latin typeface="Kristen ITC" pitchFamily="66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 rot="826591">
            <a:off x="1855931" y="4396187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9999"/>
                </a:solidFill>
                <a:latin typeface="Kristen ITC" pitchFamily="66" charset="0"/>
              </a:rPr>
              <a:t>u</a:t>
            </a:r>
            <a:endParaRPr lang="es-MX" sz="3600" b="1" dirty="0">
              <a:solidFill>
                <a:srgbClr val="009999"/>
              </a:solidFill>
              <a:latin typeface="Kristen ITC" pitchFamily="66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14282" y="480495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C00000"/>
                </a:solidFill>
                <a:latin typeface="Arial Narrow" pitchFamily="34" charset="0"/>
              </a:rPr>
              <a:t>Spa &amp; </a:t>
            </a:r>
            <a:r>
              <a:rPr lang="es-MX" sz="1600" dirty="0" err="1" smtClean="0">
                <a:solidFill>
                  <a:srgbClr val="C00000"/>
                </a:solidFill>
                <a:latin typeface="Arial Narrow" pitchFamily="34" charset="0"/>
              </a:rPr>
              <a:t>Beauty</a:t>
            </a:r>
            <a:endParaRPr lang="es-MX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7" name="Picture 6" descr="http://www.logorapid.com/img/portfolio/logos/ponteunas_g.gif"/>
          <p:cNvPicPr>
            <a:picLocks noChangeAspect="1" noChangeArrowheads="1"/>
          </p:cNvPicPr>
          <p:nvPr/>
        </p:nvPicPr>
        <p:blipFill>
          <a:blip r:embed="rId2"/>
          <a:srcRect l="3704" t="16049" r="68519" b="32099"/>
          <a:stretch>
            <a:fillRect/>
          </a:stretch>
        </p:blipFill>
        <p:spPr bwMode="auto">
          <a:xfrm>
            <a:off x="4418918" y="4043367"/>
            <a:ext cx="867462" cy="1214446"/>
          </a:xfrm>
          <a:prstGeom prst="rect">
            <a:avLst/>
          </a:prstGeom>
          <a:noFill/>
        </p:spPr>
      </p:pic>
      <p:sp>
        <p:nvSpPr>
          <p:cNvPr id="48" name="47 CuadroTexto"/>
          <p:cNvSpPr txBox="1"/>
          <p:nvPr/>
        </p:nvSpPr>
        <p:spPr>
          <a:xfrm>
            <a:off x="3013814" y="4171955"/>
            <a:ext cx="1625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err="1" smtClean="0">
                <a:solidFill>
                  <a:srgbClr val="009999"/>
                </a:solidFill>
              </a:rPr>
              <a:t>nails</a:t>
            </a:r>
            <a:r>
              <a:rPr lang="es-MX" sz="5400" dirty="0" smtClean="0">
                <a:solidFill>
                  <a:srgbClr val="009999"/>
                </a:solidFill>
              </a:rPr>
              <a:t> </a:t>
            </a:r>
            <a:endParaRPr lang="es-MX" sz="5400" dirty="0">
              <a:solidFill>
                <a:srgbClr val="009999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4467204" y="4516947"/>
            <a:ext cx="46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009999"/>
                </a:solidFill>
                <a:latin typeface="Kristen ITC" pitchFamily="66" charset="0"/>
              </a:rPr>
              <a:t>4</a:t>
            </a:r>
            <a:endParaRPr lang="es-MX" sz="4400" b="1" dirty="0">
              <a:solidFill>
                <a:srgbClr val="009999"/>
              </a:solidFill>
              <a:latin typeface="Kristen ITC" pitchFamily="66" charset="0"/>
            </a:endParaRPr>
          </a:p>
        </p:txBody>
      </p:sp>
      <p:sp>
        <p:nvSpPr>
          <p:cNvPr id="50" name="49 CuadroTexto"/>
          <p:cNvSpPr txBox="1"/>
          <p:nvPr/>
        </p:nvSpPr>
        <p:spPr>
          <a:xfrm rot="826591">
            <a:off x="4713451" y="4591865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9999"/>
                </a:solidFill>
                <a:latin typeface="Kristen ITC" pitchFamily="66" charset="0"/>
              </a:rPr>
              <a:t>u</a:t>
            </a:r>
            <a:endParaRPr lang="es-MX" sz="3600" b="1" dirty="0">
              <a:solidFill>
                <a:srgbClr val="009999"/>
              </a:solidFill>
              <a:latin typeface="Kristen ITC" pitchFamily="66" charset="0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3000364" y="481489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C00000"/>
                </a:solidFill>
                <a:latin typeface="Arial Narrow" pitchFamily="34" charset="0"/>
              </a:rPr>
              <a:t>Spa &amp; </a:t>
            </a:r>
            <a:r>
              <a:rPr lang="es-MX" sz="1600" dirty="0" err="1" smtClean="0">
                <a:solidFill>
                  <a:srgbClr val="C00000"/>
                </a:solidFill>
                <a:latin typeface="Arial Narrow" pitchFamily="34" charset="0"/>
              </a:rPr>
              <a:t>Beauty</a:t>
            </a:r>
            <a:endParaRPr lang="es-MX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4576200" y="1714488"/>
            <a:ext cx="3639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err="1" smtClean="0">
                <a:solidFill>
                  <a:srgbClr val="009999"/>
                </a:solidFill>
              </a:rPr>
              <a:t>N</a:t>
            </a:r>
            <a:r>
              <a:rPr lang="es-MX" sz="3200" dirty="0" err="1" smtClean="0">
                <a:solidFill>
                  <a:srgbClr val="009999"/>
                </a:solidFill>
              </a:rPr>
              <a:t>ails</a:t>
            </a:r>
            <a:r>
              <a:rPr lang="es-MX" sz="3200" dirty="0" smtClean="0">
                <a:solidFill>
                  <a:srgbClr val="009999"/>
                </a:solidFill>
              </a:rPr>
              <a:t> </a:t>
            </a:r>
            <a:r>
              <a:rPr lang="es-MX" sz="4000" dirty="0" smtClean="0">
                <a:solidFill>
                  <a:srgbClr val="009999"/>
                </a:solidFill>
              </a:rPr>
              <a:t>S</a:t>
            </a:r>
            <a:r>
              <a:rPr lang="es-MX" sz="3200" dirty="0" smtClean="0">
                <a:solidFill>
                  <a:srgbClr val="009999"/>
                </a:solidFill>
              </a:rPr>
              <a:t>pa </a:t>
            </a:r>
            <a:r>
              <a:rPr lang="es-MX" sz="2400" dirty="0" smtClean="0">
                <a:solidFill>
                  <a:srgbClr val="009999"/>
                </a:solidFill>
              </a:rPr>
              <a:t>&amp;</a:t>
            </a:r>
            <a:r>
              <a:rPr lang="es-MX" sz="3200" dirty="0" smtClean="0">
                <a:solidFill>
                  <a:srgbClr val="009999"/>
                </a:solidFill>
              </a:rPr>
              <a:t> </a:t>
            </a:r>
            <a:r>
              <a:rPr lang="es-MX" sz="4000" dirty="0" err="1" smtClean="0">
                <a:solidFill>
                  <a:srgbClr val="009999"/>
                </a:solidFill>
              </a:rPr>
              <a:t>B</a:t>
            </a:r>
            <a:r>
              <a:rPr lang="es-MX" sz="3200" dirty="0" err="1" smtClean="0">
                <a:solidFill>
                  <a:srgbClr val="009999"/>
                </a:solidFill>
              </a:rPr>
              <a:t>eauty</a:t>
            </a:r>
            <a:r>
              <a:rPr lang="es-MX" sz="3200" dirty="0" smtClean="0">
                <a:solidFill>
                  <a:srgbClr val="009999"/>
                </a:solidFill>
              </a:rPr>
              <a:t> </a:t>
            </a:r>
            <a:endParaRPr lang="es-MX" sz="3200" dirty="0">
              <a:solidFill>
                <a:srgbClr val="009999"/>
              </a:solidFill>
            </a:endParaRPr>
          </a:p>
        </p:txBody>
      </p:sp>
      <p:pic>
        <p:nvPicPr>
          <p:cNvPr id="53" name="Picture 6" descr="http://www.logorapid.com/img/portfolio/logos/ponteunas_g.gif"/>
          <p:cNvPicPr>
            <a:picLocks noChangeAspect="1" noChangeArrowheads="1"/>
          </p:cNvPicPr>
          <p:nvPr/>
        </p:nvPicPr>
        <p:blipFill>
          <a:blip r:embed="rId2"/>
          <a:srcRect l="3704" t="16049" r="68519" b="32099"/>
          <a:stretch>
            <a:fillRect/>
          </a:stretch>
        </p:blipFill>
        <p:spPr bwMode="auto">
          <a:xfrm>
            <a:off x="5857884" y="642918"/>
            <a:ext cx="867462" cy="1214446"/>
          </a:xfrm>
          <a:prstGeom prst="rect">
            <a:avLst/>
          </a:prstGeom>
          <a:noFill/>
        </p:spPr>
      </p:pic>
      <p:sp>
        <p:nvSpPr>
          <p:cNvPr id="54" name="53 CuadroTexto"/>
          <p:cNvSpPr txBox="1"/>
          <p:nvPr/>
        </p:nvSpPr>
        <p:spPr>
          <a:xfrm>
            <a:off x="5906170" y="1116498"/>
            <a:ext cx="46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009999"/>
                </a:solidFill>
                <a:latin typeface="Kristen ITC" pitchFamily="66" charset="0"/>
              </a:rPr>
              <a:t>4</a:t>
            </a:r>
            <a:endParaRPr lang="es-MX" sz="4400" b="1" dirty="0">
              <a:solidFill>
                <a:srgbClr val="009999"/>
              </a:solidFill>
              <a:latin typeface="Kristen ITC" pitchFamily="66" charset="0"/>
            </a:endParaRPr>
          </a:p>
        </p:txBody>
      </p:sp>
      <p:sp>
        <p:nvSpPr>
          <p:cNvPr id="55" name="54 CuadroTexto"/>
          <p:cNvSpPr txBox="1"/>
          <p:nvPr/>
        </p:nvSpPr>
        <p:spPr>
          <a:xfrm rot="826591">
            <a:off x="6152417" y="1191416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9999"/>
                </a:solidFill>
                <a:latin typeface="Kristen ITC" pitchFamily="66" charset="0"/>
              </a:rPr>
              <a:t>u</a:t>
            </a:r>
            <a:endParaRPr lang="es-MX" sz="3600" b="1" dirty="0">
              <a:solidFill>
                <a:srgbClr val="009999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07022"/>
            <a:ext cx="8477735" cy="65509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658470" y="571480"/>
            <a:ext cx="4127976" cy="1785950"/>
            <a:chOff x="1658470" y="571480"/>
            <a:chExt cx="4127976" cy="1785950"/>
          </a:xfrm>
        </p:grpSpPr>
        <p:pic>
          <p:nvPicPr>
            <p:cNvPr id="3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333" r="53488" b="71875"/>
            <a:stretch>
              <a:fillRect/>
            </a:stretch>
          </p:blipFill>
          <p:spPr>
            <a:xfrm>
              <a:off x="1658470" y="571480"/>
              <a:ext cx="4127976" cy="1357322"/>
            </a:xfrm>
            <a:prstGeom prst="rect">
              <a:avLst/>
            </a:prstGeom>
          </p:spPr>
        </p:pic>
        <p:sp>
          <p:nvSpPr>
            <p:cNvPr id="4" name="3 Rectángulo"/>
            <p:cNvSpPr/>
            <p:nvPr/>
          </p:nvSpPr>
          <p:spPr>
            <a:xfrm>
              <a:off x="3143240" y="1857364"/>
              <a:ext cx="1928826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3143240" y="1785926"/>
              <a:ext cx="357190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4000496" y="1785926"/>
              <a:ext cx="357190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643042" y="3143248"/>
            <a:ext cx="4127976" cy="1785950"/>
            <a:chOff x="1658470" y="571480"/>
            <a:chExt cx="4127976" cy="1785950"/>
          </a:xfrm>
        </p:grpSpPr>
        <p:pic>
          <p:nvPicPr>
            <p:cNvPr id="9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333" r="53488" b="71875"/>
            <a:stretch>
              <a:fillRect/>
            </a:stretch>
          </p:blipFill>
          <p:spPr>
            <a:xfrm>
              <a:off x="1658470" y="571480"/>
              <a:ext cx="4127976" cy="1357322"/>
            </a:xfrm>
            <a:prstGeom prst="rect">
              <a:avLst/>
            </a:prstGeom>
          </p:spPr>
        </p:pic>
        <p:sp>
          <p:nvSpPr>
            <p:cNvPr id="10" name="9 Rectángulo"/>
            <p:cNvSpPr/>
            <p:nvPr/>
          </p:nvSpPr>
          <p:spPr>
            <a:xfrm>
              <a:off x="3143240" y="1857364"/>
              <a:ext cx="1928826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3143240" y="1785926"/>
              <a:ext cx="357190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000496" y="1785926"/>
              <a:ext cx="357190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4429124" y="2786058"/>
            <a:ext cx="1500198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4357686" y="3000372"/>
            <a:ext cx="907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500" b="1" dirty="0" smtClean="0">
                <a:solidFill>
                  <a:srgbClr val="CC0066"/>
                </a:solidFill>
                <a:latin typeface="Kristen ITC" pitchFamily="66" charset="0"/>
              </a:rPr>
              <a:t>4</a:t>
            </a:r>
            <a:endParaRPr lang="es-MX" sz="11500" b="1" dirty="0">
              <a:solidFill>
                <a:srgbClr val="CC0066"/>
              </a:solidFill>
              <a:latin typeface="Kristen ITC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826591">
            <a:off x="5016652" y="3510268"/>
            <a:ext cx="780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b="1" dirty="0" smtClean="0">
                <a:solidFill>
                  <a:srgbClr val="CC0066"/>
                </a:solidFill>
                <a:latin typeface="Kristen ITC" pitchFamily="66" charset="0"/>
              </a:rPr>
              <a:t>u</a:t>
            </a:r>
            <a:endParaRPr lang="es-MX" sz="7200" b="1" dirty="0">
              <a:solidFill>
                <a:srgbClr val="CC0066"/>
              </a:solidFill>
              <a:latin typeface="Kristen ITC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500562" y="444776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009999"/>
                </a:solidFill>
                <a:latin typeface="Arial Narrow" pitchFamily="34" charset="0"/>
              </a:rPr>
              <a:t>Spa &amp; </a:t>
            </a:r>
            <a:r>
              <a:rPr lang="es-MX" sz="1600" dirty="0" err="1" smtClean="0">
                <a:solidFill>
                  <a:srgbClr val="009999"/>
                </a:solidFill>
                <a:latin typeface="Arial Narrow" pitchFamily="34" charset="0"/>
              </a:rPr>
              <a:t>Beauty</a:t>
            </a:r>
            <a:endParaRPr lang="es-MX" sz="1600" dirty="0">
              <a:solidFill>
                <a:srgbClr val="009999"/>
              </a:solidFill>
              <a:latin typeface="Arial Narrow" pitchFamily="34" charset="0"/>
            </a:endParaRPr>
          </a:p>
        </p:txBody>
      </p:sp>
      <p:pic>
        <p:nvPicPr>
          <p:cNvPr id="3074" name="Picture 2" descr="Resultado de imagen para nail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57825"/>
            <a:ext cx="3267075" cy="1400175"/>
          </a:xfrm>
          <a:prstGeom prst="rect">
            <a:avLst/>
          </a:prstGeom>
          <a:noFill/>
        </p:spPr>
      </p:pic>
      <p:pic>
        <p:nvPicPr>
          <p:cNvPr id="3076" name="Picture 4" descr="Resultado de imagen para nails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933949"/>
            <a:ext cx="2381250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ovecl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206" cy="2113413"/>
          </a:xfrm>
          <a:prstGeom prst="rect">
            <a:avLst/>
          </a:prstGeom>
          <a:noFill/>
        </p:spPr>
      </p:pic>
      <p:pic>
        <p:nvPicPr>
          <p:cNvPr id="16388" name="Picture 4" descr="Go-tick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071678"/>
            <a:ext cx="2571735" cy="2056267"/>
          </a:xfrm>
          <a:prstGeom prst="rect">
            <a:avLst/>
          </a:prstGeom>
          <a:noFill/>
        </p:spPr>
      </p:pic>
      <p:pic>
        <p:nvPicPr>
          <p:cNvPr id="16390" name="Picture 6" descr="Antarc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072876"/>
            <a:ext cx="2679217" cy="2142206"/>
          </a:xfrm>
          <a:prstGeom prst="rect">
            <a:avLst/>
          </a:prstGeom>
          <a:noFill/>
        </p:spPr>
      </p:pic>
      <p:pic>
        <p:nvPicPr>
          <p:cNvPr id="16392" name="Picture 8" descr="Addicted - Game bild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5" y="0"/>
            <a:ext cx="2714643" cy="2170531"/>
          </a:xfrm>
          <a:prstGeom prst="rect">
            <a:avLst/>
          </a:prstGeom>
          <a:noFill/>
        </p:spPr>
      </p:pic>
      <p:pic>
        <p:nvPicPr>
          <p:cNvPr id="16394" name="Picture 10" descr="LA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5" y="2143117"/>
            <a:ext cx="2714644" cy="2170532"/>
          </a:xfrm>
          <a:prstGeom prst="rect">
            <a:avLst/>
          </a:prstGeom>
          <a:noFill/>
        </p:spPr>
      </p:pic>
      <p:pic>
        <p:nvPicPr>
          <p:cNvPr id="16396" name="Picture 12" descr="Artists Unit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4286256"/>
            <a:ext cx="2714644" cy="2170533"/>
          </a:xfrm>
          <a:prstGeom prst="rect">
            <a:avLst/>
          </a:prstGeom>
          <a:noFill/>
        </p:spPr>
      </p:pic>
      <p:pic>
        <p:nvPicPr>
          <p:cNvPr id="16398" name="Picture 14" descr="Ru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1"/>
            <a:ext cx="2680355" cy="2143116"/>
          </a:xfrm>
          <a:prstGeom prst="rect">
            <a:avLst/>
          </a:prstGeom>
          <a:noFill/>
        </p:spPr>
      </p:pic>
      <p:pic>
        <p:nvPicPr>
          <p:cNvPr id="16400" name="Picture 16" descr="Shark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7" y="2143116"/>
            <a:ext cx="2769731" cy="2214578"/>
          </a:xfrm>
          <a:prstGeom prst="rect">
            <a:avLst/>
          </a:prstGeom>
          <a:noFill/>
        </p:spPr>
      </p:pic>
      <p:pic>
        <p:nvPicPr>
          <p:cNvPr id="16402" name="Picture 18" descr="Brea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9" y="4254077"/>
            <a:ext cx="2714644" cy="2170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enc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857488" cy="2284745"/>
          </a:xfrm>
          <a:prstGeom prst="rect">
            <a:avLst/>
          </a:prstGeom>
          <a:noFill/>
        </p:spPr>
      </p:pic>
      <p:pic>
        <p:nvPicPr>
          <p:cNvPr id="18436" name="Picture 4" descr="Water D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412345" cy="1928825"/>
          </a:xfrm>
          <a:prstGeom prst="rect">
            <a:avLst/>
          </a:prstGeom>
          <a:noFill/>
        </p:spPr>
      </p:pic>
      <p:sp>
        <p:nvSpPr>
          <p:cNvPr id="18438" name="AutoShape 6" descr="Resultado de imagen para nail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440" name="AutoShape 8" descr="Resultado de imagen para nail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442" name="Picture 10" descr="http://higher.sk/en/files/uploads/images/kn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000504"/>
            <a:ext cx="2449302" cy="1714512"/>
          </a:xfrm>
          <a:prstGeom prst="rect">
            <a:avLst/>
          </a:prstGeom>
          <a:noFill/>
        </p:spPr>
      </p:pic>
      <p:pic>
        <p:nvPicPr>
          <p:cNvPr id="18444" name="Picture 12" descr="Resultado de imagen para nails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0"/>
            <a:ext cx="2324100" cy="1971676"/>
          </a:xfrm>
          <a:prstGeom prst="rect">
            <a:avLst/>
          </a:prstGeom>
          <a:noFill/>
        </p:spPr>
      </p:pic>
      <p:pic>
        <p:nvPicPr>
          <p:cNvPr id="18446" name="Picture 14" descr="Resultado de imagen para nails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000240"/>
            <a:ext cx="2428892" cy="2418098"/>
          </a:xfrm>
          <a:prstGeom prst="rect">
            <a:avLst/>
          </a:prstGeom>
          <a:noFill/>
        </p:spPr>
      </p:pic>
      <p:pic>
        <p:nvPicPr>
          <p:cNvPr id="18448" name="Picture 16" descr="Resultado de imagen para nails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000504"/>
            <a:ext cx="2400300" cy="1905000"/>
          </a:xfrm>
          <a:prstGeom prst="rect">
            <a:avLst/>
          </a:prstGeom>
          <a:noFill/>
        </p:spPr>
      </p:pic>
      <p:pic>
        <p:nvPicPr>
          <p:cNvPr id="18450" name="Picture 18" descr="Resultado de imagen para nails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2066" y="0"/>
            <a:ext cx="3771900" cy="1209676"/>
          </a:xfrm>
          <a:prstGeom prst="rect">
            <a:avLst/>
          </a:prstGeom>
          <a:noFill/>
        </p:spPr>
      </p:pic>
      <p:pic>
        <p:nvPicPr>
          <p:cNvPr id="18452" name="Picture 20" descr="Resultado de imagen para nails 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857232"/>
            <a:ext cx="3238500" cy="1409700"/>
          </a:xfrm>
          <a:prstGeom prst="rect">
            <a:avLst/>
          </a:prstGeom>
          <a:noFill/>
        </p:spPr>
      </p:pic>
      <p:pic>
        <p:nvPicPr>
          <p:cNvPr id="18454" name="Picture 22" descr="Resultado de imagen para nails 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1928802"/>
            <a:ext cx="2143125" cy="2143125"/>
          </a:xfrm>
          <a:prstGeom prst="rect">
            <a:avLst/>
          </a:prstGeom>
          <a:noFill/>
        </p:spPr>
      </p:pic>
      <p:pic>
        <p:nvPicPr>
          <p:cNvPr id="18456" name="Picture 24" descr="Resultado de imagen para nails 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4" y="4000504"/>
            <a:ext cx="2800350" cy="1628776"/>
          </a:xfrm>
          <a:prstGeom prst="rect">
            <a:avLst/>
          </a:prstGeom>
          <a:noFill/>
        </p:spPr>
      </p:pic>
      <p:pic>
        <p:nvPicPr>
          <p:cNvPr id="18458" name="Picture 26" descr="Resultado de imagen para nails 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768" y="2285992"/>
            <a:ext cx="2000232" cy="1290472"/>
          </a:xfrm>
          <a:prstGeom prst="rect">
            <a:avLst/>
          </a:prstGeom>
          <a:noFill/>
        </p:spPr>
      </p:pic>
      <p:pic>
        <p:nvPicPr>
          <p:cNvPr id="18460" name="Picture 28" descr="Resultado de imagen para nails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34075"/>
            <a:ext cx="4953000" cy="923925"/>
          </a:xfrm>
          <a:prstGeom prst="rect">
            <a:avLst/>
          </a:prstGeom>
          <a:noFill/>
        </p:spPr>
      </p:pic>
      <p:pic>
        <p:nvPicPr>
          <p:cNvPr id="18462" name="Picture 30" descr="Resultado de imagen para nails 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42" y="5643578"/>
            <a:ext cx="2590800" cy="176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70</Words>
  <Application>Microsoft Office PowerPoint</Application>
  <PresentationFormat>Presentación en pantalla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SIHEILY</dc:creator>
  <cp:lastModifiedBy>SIHEILY</cp:lastModifiedBy>
  <cp:revision>28</cp:revision>
  <dcterms:created xsi:type="dcterms:W3CDTF">2016-01-18T23:27:12Z</dcterms:created>
  <dcterms:modified xsi:type="dcterms:W3CDTF">2016-01-19T04:03:25Z</dcterms:modified>
</cp:coreProperties>
</file>