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9371" autoAdjust="0"/>
  </p:normalViewPr>
  <p:slideViewPr>
    <p:cSldViewPr snapToGrid="0" snapToObjects="1">
      <p:cViewPr varScale="1">
        <p:scale>
          <a:sx n="58" d="100"/>
          <a:sy n="58" d="100"/>
        </p:scale>
        <p:origin x="-235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B06589-1157-9841-B7E1-BBB468D2DA95}" type="datetimeFigureOut">
              <a:rPr lang="en-US" smtClean="0"/>
              <a:t>18/1/16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F5B2DA-89B3-7C4B-A075-4B731720E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876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</a:t>
            </a:r>
            <a:r>
              <a:rPr lang="en-US" baseline="0" dirty="0" smtClean="0"/>
              <a:t> very much the style guide – the yellow would be blue but otherwise this ‘style’ is exactly what I’m looking for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F5B2DA-89B3-7C4B-A075-4B731720E41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137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So. This version is called ‘The </a:t>
            </a:r>
            <a:r>
              <a:rPr lang="en-US" dirty="0" smtClean="0"/>
              <a:t>Solution2’ </a:t>
            </a:r>
            <a:r>
              <a:rPr lang="en-US" dirty="0" smtClean="0"/>
              <a:t>by Mat Lock. The idea is that its represented in the same style as the Golden Circle but</a:t>
            </a:r>
            <a:r>
              <a:rPr lang="en-US" baseline="0" dirty="0" smtClean="0"/>
              <a:t> in this case, as it is square, there are 4 ‘segments’, each with three icons.</a:t>
            </a:r>
          </a:p>
          <a:p>
            <a:r>
              <a:rPr lang="en-US" baseline="0" dirty="0" smtClean="0"/>
              <a:t>As you will see; the 4 segments are:</a:t>
            </a:r>
          </a:p>
          <a:p>
            <a:endParaRPr lang="en-US" baseline="0" dirty="0" smtClean="0"/>
          </a:p>
          <a:p>
            <a:r>
              <a:rPr lang="en-US" baseline="0" dirty="0" smtClean="0"/>
              <a:t>#1 Why you do what you do? – Purpose -</a:t>
            </a:r>
          </a:p>
          <a:p>
            <a:r>
              <a:rPr lang="en-US" baseline="0" dirty="0" smtClean="0"/>
              <a:t>#2 What you do? – </a:t>
            </a:r>
            <a:r>
              <a:rPr lang="en-US" baseline="0" dirty="0" err="1" smtClean="0"/>
              <a:t>Productise</a:t>
            </a:r>
            <a:r>
              <a:rPr lang="en-US" baseline="0" dirty="0" smtClean="0"/>
              <a:t> – [please note: UK spelling </a:t>
            </a:r>
            <a:r>
              <a:rPr lang="en-US" baseline="0" dirty="0" smtClean="0">
                <a:sym typeface="Wingdings"/>
              </a:rPr>
              <a:t>]</a:t>
            </a:r>
            <a:endParaRPr lang="en-US" baseline="0" dirty="0" smtClean="0"/>
          </a:p>
          <a:p>
            <a:r>
              <a:rPr lang="en-US" baseline="0" dirty="0" smtClean="0"/>
              <a:t>#3 Who do you do it to? – People – </a:t>
            </a:r>
          </a:p>
          <a:p>
            <a:r>
              <a:rPr lang="en-US" baseline="0" dirty="0" smtClean="0"/>
              <a:t>#4 How do you do it? – Process - </a:t>
            </a:r>
          </a:p>
          <a:p>
            <a:endParaRPr lang="en-US" baseline="0" dirty="0" smtClean="0"/>
          </a:p>
          <a:p>
            <a:r>
              <a:rPr lang="en-US" baseline="0" dirty="0" smtClean="0"/>
              <a:t>I’ve tried to give examples of the icons for each – otherwise I have simply added a name/description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F5B2DA-89B3-7C4B-A075-4B731720E41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62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6C62-E34D-CC43-A5E7-5ED87843B185}" type="datetimeFigureOut">
              <a:rPr lang="en-US" smtClean="0"/>
              <a:t>18/1/16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D016-D6E7-1048-8D3E-1458A5B7B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453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6C62-E34D-CC43-A5E7-5ED87843B185}" type="datetimeFigureOut">
              <a:rPr lang="en-US" smtClean="0"/>
              <a:t>18/1/16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D016-D6E7-1048-8D3E-1458A5B7B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918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6C62-E34D-CC43-A5E7-5ED87843B185}" type="datetimeFigureOut">
              <a:rPr lang="en-US" smtClean="0"/>
              <a:t>18/1/16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D016-D6E7-1048-8D3E-1458A5B7B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87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6C62-E34D-CC43-A5E7-5ED87843B185}" type="datetimeFigureOut">
              <a:rPr lang="en-US" smtClean="0"/>
              <a:t>18/1/16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D016-D6E7-1048-8D3E-1458A5B7B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013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6C62-E34D-CC43-A5E7-5ED87843B185}" type="datetimeFigureOut">
              <a:rPr lang="en-US" smtClean="0"/>
              <a:t>18/1/16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D016-D6E7-1048-8D3E-1458A5B7B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312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6C62-E34D-CC43-A5E7-5ED87843B185}" type="datetimeFigureOut">
              <a:rPr lang="en-US" smtClean="0"/>
              <a:t>18/1/16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D016-D6E7-1048-8D3E-1458A5B7B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018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6C62-E34D-CC43-A5E7-5ED87843B185}" type="datetimeFigureOut">
              <a:rPr lang="en-US" smtClean="0"/>
              <a:t>18/1/16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D016-D6E7-1048-8D3E-1458A5B7B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229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6C62-E34D-CC43-A5E7-5ED87843B185}" type="datetimeFigureOut">
              <a:rPr lang="en-US" smtClean="0"/>
              <a:t>18/1/16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D016-D6E7-1048-8D3E-1458A5B7B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46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6C62-E34D-CC43-A5E7-5ED87843B185}" type="datetimeFigureOut">
              <a:rPr lang="en-US" smtClean="0"/>
              <a:t>18/1/16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D016-D6E7-1048-8D3E-1458A5B7B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659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6C62-E34D-CC43-A5E7-5ED87843B185}" type="datetimeFigureOut">
              <a:rPr lang="en-US" smtClean="0"/>
              <a:t>18/1/16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D016-D6E7-1048-8D3E-1458A5B7B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728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66C62-E34D-CC43-A5E7-5ED87843B185}" type="datetimeFigureOut">
              <a:rPr lang="en-US" smtClean="0"/>
              <a:t>18/1/16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D016-D6E7-1048-8D3E-1458A5B7B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27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66C62-E34D-CC43-A5E7-5ED87843B185}" type="datetimeFigureOut">
              <a:rPr lang="en-US" smtClean="0"/>
              <a:t>18/1/16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DD016-D6E7-1048-8D3E-1458A5B7B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794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png"/><Relationship Id="rId6" Type="http://schemas.openxmlformats.org/officeDocument/2006/relationships/image" Target="../media/image5.jp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nek Golden Circl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2830"/>
            <a:ext cx="9144000" cy="6454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141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15-12-14 at 3.13.50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2890" y="369725"/>
            <a:ext cx="1815473" cy="1326274"/>
          </a:xfrm>
          <a:prstGeom prst="rect">
            <a:avLst/>
          </a:prstGeom>
        </p:spPr>
      </p:pic>
      <p:pic>
        <p:nvPicPr>
          <p:cNvPr id="2" name="Picture 1" descr="FullSizeRender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7995" y="1880776"/>
            <a:ext cx="3949718" cy="3112522"/>
          </a:xfrm>
          <a:prstGeom prst="rect">
            <a:avLst/>
          </a:prstGeom>
        </p:spPr>
      </p:pic>
      <p:pic>
        <p:nvPicPr>
          <p:cNvPr id="9" name="Picture 8" descr="Screen Shot 2015-12-14 at 3.14.47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3836" y="2346950"/>
            <a:ext cx="1545543" cy="212299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850298" y="2298725"/>
            <a:ext cx="482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#2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308613" y="4527498"/>
            <a:ext cx="482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#4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61663" y="2687463"/>
            <a:ext cx="24856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#3</a:t>
            </a:r>
          </a:p>
          <a:p>
            <a:r>
              <a:rPr lang="en-US" dirty="0" smtClean="0"/>
              <a:t>To whom do you do it?</a:t>
            </a:r>
          </a:p>
          <a:p>
            <a:r>
              <a:rPr lang="en-US" dirty="0" smtClean="0"/>
              <a:t>- People -</a:t>
            </a:r>
            <a:endParaRPr lang="en-US" dirty="0"/>
          </a:p>
        </p:txBody>
      </p:sp>
      <p:pic>
        <p:nvPicPr>
          <p:cNvPr id="16" name="Picture 15" descr="Angel and Devi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598" y="5066589"/>
            <a:ext cx="1359601" cy="799630"/>
          </a:xfrm>
          <a:prstGeom prst="rect">
            <a:avLst/>
          </a:prstGeom>
        </p:spPr>
      </p:pic>
      <p:cxnSp>
        <p:nvCxnSpPr>
          <p:cNvPr id="20" name="Straight Connector 19"/>
          <p:cNvCxnSpPr/>
          <p:nvPr/>
        </p:nvCxnSpPr>
        <p:spPr>
          <a:xfrm>
            <a:off x="5675309" y="4768182"/>
            <a:ext cx="5787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4766" y="3704823"/>
            <a:ext cx="842321" cy="561547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846949" y="4897831"/>
            <a:ext cx="24856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#4</a:t>
            </a:r>
          </a:p>
          <a:p>
            <a:r>
              <a:rPr lang="en-US" dirty="0" smtClean="0"/>
              <a:t>How do you do it?</a:t>
            </a:r>
          </a:p>
          <a:p>
            <a:r>
              <a:rPr lang="en-US" dirty="0" smtClean="0"/>
              <a:t>- Process - 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7720073" y="2753887"/>
            <a:ext cx="11221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- </a:t>
            </a:r>
            <a:r>
              <a:rPr lang="en-US" sz="1000" dirty="0" err="1" smtClean="0"/>
              <a:t>Productise</a:t>
            </a:r>
            <a:r>
              <a:rPr lang="en-US" sz="1000" dirty="0" smtClean="0"/>
              <a:t> - </a:t>
            </a:r>
            <a:endParaRPr lang="en-US" sz="1000" dirty="0"/>
          </a:p>
        </p:txBody>
      </p:sp>
      <p:sp>
        <p:nvSpPr>
          <p:cNvPr id="26" name="TextBox 25"/>
          <p:cNvSpPr txBox="1"/>
          <p:nvPr/>
        </p:nvSpPr>
        <p:spPr>
          <a:xfrm>
            <a:off x="1177087" y="3897038"/>
            <a:ext cx="12118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Geography icon </a:t>
            </a:r>
          </a:p>
          <a:p>
            <a:pPr algn="ctr"/>
            <a:r>
              <a:rPr lang="en-US" sz="1400" dirty="0" smtClean="0"/>
              <a:t>[globe?]</a:t>
            </a:r>
          </a:p>
          <a:p>
            <a:pPr algn="ctr"/>
            <a:endParaRPr lang="en-US" sz="1400" dirty="0"/>
          </a:p>
        </p:txBody>
      </p:sp>
      <p:sp>
        <p:nvSpPr>
          <p:cNvPr id="28" name="TextBox 27"/>
          <p:cNvSpPr txBox="1"/>
          <p:nvPr/>
        </p:nvSpPr>
        <p:spPr>
          <a:xfrm>
            <a:off x="171312" y="4589535"/>
            <a:ext cx="12118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Target icon</a:t>
            </a:r>
          </a:p>
          <a:p>
            <a:pPr algn="ctr"/>
            <a:endParaRPr lang="en-US" sz="1400" dirty="0"/>
          </a:p>
        </p:txBody>
      </p:sp>
      <p:sp>
        <p:nvSpPr>
          <p:cNvPr id="29" name="Rectangle 28"/>
          <p:cNvSpPr/>
          <p:nvPr/>
        </p:nvSpPr>
        <p:spPr>
          <a:xfrm>
            <a:off x="6753836" y="3729973"/>
            <a:ext cx="1896658" cy="10633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4030323" y="5849956"/>
            <a:ext cx="121185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www icon</a:t>
            </a:r>
          </a:p>
          <a:p>
            <a:pPr algn="ctr"/>
            <a:r>
              <a:rPr lang="en-US" sz="1400" dirty="0" smtClean="0"/>
              <a:t>[marketing]</a:t>
            </a:r>
          </a:p>
          <a:p>
            <a:pPr algn="ctr"/>
            <a:endParaRPr lang="en-US" sz="1400" dirty="0"/>
          </a:p>
        </p:txBody>
      </p:sp>
      <p:sp>
        <p:nvSpPr>
          <p:cNvPr id="31" name="TextBox 30"/>
          <p:cNvSpPr txBox="1"/>
          <p:nvPr/>
        </p:nvSpPr>
        <p:spPr>
          <a:xfrm>
            <a:off x="7833234" y="3704823"/>
            <a:ext cx="12118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Services</a:t>
            </a:r>
          </a:p>
          <a:p>
            <a:pPr algn="ctr"/>
            <a:r>
              <a:rPr lang="en-US" sz="1400" dirty="0"/>
              <a:t>i</a:t>
            </a:r>
            <a:r>
              <a:rPr lang="en-US" sz="1400" dirty="0" smtClean="0"/>
              <a:t>con</a:t>
            </a:r>
          </a:p>
          <a:p>
            <a:pPr algn="ctr"/>
            <a:r>
              <a:rPr lang="en-US" sz="1400" dirty="0" smtClean="0"/>
              <a:t>[services]</a:t>
            </a:r>
          </a:p>
          <a:p>
            <a:pPr algn="ctr"/>
            <a:endParaRPr lang="en-US" sz="1400" dirty="0"/>
          </a:p>
        </p:txBody>
      </p:sp>
      <p:sp>
        <p:nvSpPr>
          <p:cNvPr id="33" name="TextBox 32"/>
          <p:cNvSpPr txBox="1"/>
          <p:nvPr/>
        </p:nvSpPr>
        <p:spPr>
          <a:xfrm>
            <a:off x="1833450" y="5543643"/>
            <a:ext cx="12118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Angels advocate icon</a:t>
            </a:r>
          </a:p>
          <a:p>
            <a:pPr algn="ctr"/>
            <a:r>
              <a:rPr lang="en-US" sz="1400" dirty="0" smtClean="0"/>
              <a:t>[mastery]</a:t>
            </a:r>
          </a:p>
          <a:p>
            <a:pPr algn="ctr"/>
            <a:endParaRPr lang="en-US" sz="1400" dirty="0"/>
          </a:p>
        </p:txBody>
      </p:sp>
      <p:sp>
        <p:nvSpPr>
          <p:cNvPr id="34" name="TextBox 33"/>
          <p:cNvSpPr txBox="1"/>
          <p:nvPr/>
        </p:nvSpPr>
        <p:spPr>
          <a:xfrm>
            <a:off x="5421770" y="5803790"/>
            <a:ext cx="12118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Dollar icon [</a:t>
            </a:r>
            <a:r>
              <a:rPr lang="en-US" sz="1400" dirty="0" err="1" smtClean="0"/>
              <a:t>monetise</a:t>
            </a:r>
            <a:r>
              <a:rPr lang="en-US" sz="1400" dirty="0" smtClean="0"/>
              <a:t>]</a:t>
            </a:r>
          </a:p>
        </p:txBody>
      </p:sp>
      <p:pic>
        <p:nvPicPr>
          <p:cNvPr id="36" name="Picture 35" descr="Screen Shot 2015-12-16 at 11.01.09 AM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2378" y="3928429"/>
            <a:ext cx="707695" cy="638652"/>
          </a:xfrm>
          <a:prstGeom prst="rect">
            <a:avLst/>
          </a:prstGeom>
        </p:spPr>
      </p:pic>
      <p:sp>
        <p:nvSpPr>
          <p:cNvPr id="38" name="Rectangle 37"/>
          <p:cNvSpPr/>
          <p:nvPr/>
        </p:nvSpPr>
        <p:spPr>
          <a:xfrm>
            <a:off x="4313844" y="477845"/>
            <a:ext cx="2160187" cy="12061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5141965" y="477845"/>
            <a:ext cx="149166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Goals icon i.e. could literally be football goals </a:t>
            </a:r>
          </a:p>
          <a:p>
            <a:pPr algn="ctr"/>
            <a:r>
              <a:rPr lang="en-US" sz="1400" dirty="0" smtClean="0"/>
              <a:t>[goals]</a:t>
            </a:r>
          </a:p>
          <a:p>
            <a:pPr algn="ctr"/>
            <a:endParaRPr lang="en-US" sz="1400" dirty="0"/>
          </a:p>
        </p:txBody>
      </p:sp>
      <p:sp>
        <p:nvSpPr>
          <p:cNvPr id="39" name="TextBox 38"/>
          <p:cNvSpPr txBox="1"/>
          <p:nvPr/>
        </p:nvSpPr>
        <p:spPr>
          <a:xfrm>
            <a:off x="4030323" y="432599"/>
            <a:ext cx="121185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Destination [could b the icon from a </a:t>
            </a:r>
            <a:r>
              <a:rPr lang="en-US" sz="1400" dirty="0" err="1" smtClean="0"/>
              <a:t>SatNav</a:t>
            </a:r>
            <a:r>
              <a:rPr lang="en-US" sz="1400" dirty="0" smtClean="0"/>
              <a:t>]</a:t>
            </a:r>
            <a:endParaRPr lang="en-US" sz="1400" dirty="0" smtClean="0"/>
          </a:p>
          <a:p>
            <a:pPr algn="ctr"/>
            <a:endParaRPr lang="en-US" sz="1400" dirty="0"/>
          </a:p>
        </p:txBody>
      </p:sp>
      <p:sp>
        <p:nvSpPr>
          <p:cNvPr id="40" name="TextBox 39"/>
          <p:cNvSpPr txBox="1"/>
          <p:nvPr/>
        </p:nvSpPr>
        <p:spPr>
          <a:xfrm>
            <a:off x="6630024" y="304224"/>
            <a:ext cx="14916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‘Iconic figure’ icon [aspire]</a:t>
            </a:r>
          </a:p>
        </p:txBody>
      </p:sp>
    </p:spTree>
    <p:extLst>
      <p:ext uri="{BB962C8B-B14F-4D97-AF65-F5344CB8AC3E}">
        <p14:creationId xmlns:p14="http://schemas.microsoft.com/office/powerpoint/2010/main" val="4116084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2654</TotalTime>
  <Words>248</Words>
  <Application>Microsoft Macintosh PowerPoint</Application>
  <PresentationFormat>On-screen Show (4:3)</PresentationFormat>
  <Paragraphs>36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Mathew Lock</dc:creator>
  <cp:lastModifiedBy>Mathew Lock</cp:lastModifiedBy>
  <cp:revision>12</cp:revision>
  <dcterms:created xsi:type="dcterms:W3CDTF">2015-12-14T07:11:35Z</dcterms:created>
  <dcterms:modified xsi:type="dcterms:W3CDTF">2016-01-18T05:38:07Z</dcterms:modified>
</cp:coreProperties>
</file>