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97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7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8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2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9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1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5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9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5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0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EE2EC-6D93-B749-9B16-CA8912831449}" type="datetimeFigureOut">
              <a:rPr lang="en-US" smtClean="0"/>
              <a:t>16-01-20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40E0E-2426-5040-8D0A-B5E2872A48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9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133" y="702733"/>
            <a:ext cx="38100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1133" y="33019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Inspiration for </a:t>
            </a:r>
            <a:r>
              <a:rPr lang="en-US" dirty="0" err="1" smtClean="0"/>
              <a:t>Momo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133" y="3429000"/>
            <a:ext cx="3175000" cy="2565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1133" y="30596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Inspiration for Sammy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7000" y="672068"/>
            <a:ext cx="3390900" cy="2387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936066" y="37573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Inspiration for F-otter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7300" y="3670300"/>
            <a:ext cx="2552700" cy="31877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82533" y="4715932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Nice clean lines on the cartoon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90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Pellerin</dc:creator>
  <cp:lastModifiedBy>Erica Pellerin</cp:lastModifiedBy>
  <cp:revision>1</cp:revision>
  <dcterms:created xsi:type="dcterms:W3CDTF">2016-01-20T10:58:26Z</dcterms:created>
  <dcterms:modified xsi:type="dcterms:W3CDTF">2016-01-20T11:03:24Z</dcterms:modified>
</cp:coreProperties>
</file>