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6" r:id="rId4"/>
    <p:sldId id="269" r:id="rId5"/>
    <p:sldId id="26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44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2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8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F74C878-A83A-402D-A0D7-1CD30DF80236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490A6E-8507-4054-8F4D-E8ECF95E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439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F74C878-A83A-402D-A0D7-1CD30DF80236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490A6E-8507-4054-8F4D-E8ECF95E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22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F74C878-A83A-402D-A0D7-1CD30DF80236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490A6E-8507-4054-8F4D-E8ECF95E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099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F74C878-A83A-402D-A0D7-1CD30DF80236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490A6E-8507-4054-8F4D-E8ECF95E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468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F74C878-A83A-402D-A0D7-1CD30DF80236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490A6E-8507-4054-8F4D-E8ECF95E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046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F74C878-A83A-402D-A0D7-1CD30DF80236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490A6E-8507-4054-8F4D-E8ECF95E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022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F74C878-A83A-402D-A0D7-1CD30DF80236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490A6E-8507-4054-8F4D-E8ECF95E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527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F74C878-A83A-402D-A0D7-1CD30DF80236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490A6E-8507-4054-8F4D-E8ECF95E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969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F74C878-A83A-402D-A0D7-1CD30DF80236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490A6E-8507-4054-8F4D-E8ECF95E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449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F74C878-A83A-402D-A0D7-1CD30DF80236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490A6E-8507-4054-8F4D-E8ECF95E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39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F74C878-A83A-402D-A0D7-1CD30DF80236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490A6E-8507-4054-8F4D-E8ECF95E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77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158" y="230188"/>
            <a:ext cx="957500" cy="43391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 userDrawn="1"/>
        </p:nvCxnSpPr>
        <p:spPr>
          <a:xfrm flipV="1">
            <a:off x="0" y="664026"/>
            <a:ext cx="12192000" cy="4354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868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 dirty="0" smtClean="0"/>
              <a:t>Spice Republic Logos and Images</a:t>
            </a:r>
            <a:endParaRPr lang="en-US" sz="5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January </a:t>
            </a:r>
            <a:r>
              <a:rPr lang="en-US" dirty="0" smtClean="0"/>
              <a:t>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544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Brand Concept: California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1294" y="1822183"/>
            <a:ext cx="3014312" cy="20070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838198" y="1465545"/>
            <a:ext cx="6614787" cy="29811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brand attributes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 symbol of cool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 food and gourmet associations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40M people who can instantly relate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City specific shout outs on social media could drive followers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Built in stock of geographic photos for Instagram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Easily authenticity – San Diego manufacturing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“dog whistles” to target communities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Venice Beach – fitness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Wine Country – foodies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Media – San Francisco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Celebrities – Hollywood </a:t>
            </a:r>
          </a:p>
        </p:txBody>
      </p:sp>
      <p:sp>
        <p:nvSpPr>
          <p:cNvPr id="3" name="AutoShape 2" descr="Image result for muscle beach arnol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5770" y="4786602"/>
            <a:ext cx="2857500" cy="16002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8" y="4758325"/>
            <a:ext cx="2033569" cy="162847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995" y="4794465"/>
            <a:ext cx="2135299" cy="16284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107" y="4794465"/>
            <a:ext cx="2839548" cy="16049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66852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Branding Ideas</a:t>
            </a:r>
            <a:endParaRPr lang="en-US" dirty="0"/>
          </a:p>
        </p:txBody>
      </p:sp>
      <p:sp>
        <p:nvSpPr>
          <p:cNvPr id="3" name="AutoShape 2" descr="Image result for muscle beach arnol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icture 2" descr="Image result for flavor god bra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542" y="2304519"/>
            <a:ext cx="3176661" cy="2906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3218" y="2304519"/>
            <a:ext cx="4322523" cy="287811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TextBox 11"/>
          <p:cNvSpPr txBox="1"/>
          <p:nvPr/>
        </p:nvSpPr>
        <p:spPr>
          <a:xfrm>
            <a:off x="7554229" y="4188607"/>
            <a:ext cx="3607497" cy="3847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900" b="1" dirty="0" smtClean="0">
                <a:solidFill>
                  <a:srgbClr val="574427"/>
                </a:solidFill>
                <a:latin typeface="Akzidenz Grotesk"/>
              </a:rPr>
              <a:t>   </a:t>
            </a:r>
            <a:r>
              <a:rPr lang="en-US" sz="1900" b="1" dirty="0" smtClean="0">
                <a:solidFill>
                  <a:srgbClr val="574427"/>
                </a:solidFill>
                <a:latin typeface="Akzidenz Grotesk"/>
              </a:rPr>
              <a:t>    </a:t>
            </a:r>
            <a:r>
              <a:rPr lang="en-US" sz="1900" b="1" dirty="0" smtClean="0">
                <a:solidFill>
                  <a:srgbClr val="574427"/>
                </a:solidFill>
                <a:latin typeface="Akzidenz Grotesk"/>
              </a:rPr>
              <a:t>SPICE  </a:t>
            </a:r>
            <a:r>
              <a:rPr lang="en-US" sz="1900" b="1" dirty="0" smtClean="0">
                <a:solidFill>
                  <a:srgbClr val="574427"/>
                </a:solidFill>
                <a:latin typeface="Akzidenz Grotesk"/>
              </a:rPr>
              <a:t>REPUBLIC</a:t>
            </a:r>
            <a:endParaRPr lang="en-US" sz="1900" b="1" dirty="0">
              <a:solidFill>
                <a:srgbClr val="574427"/>
              </a:solidFill>
              <a:latin typeface="Akzidenz Grotesk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89314" y="1556657"/>
            <a:ext cx="3461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Competitor Name and Logo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93650" y="1556657"/>
            <a:ext cx="3461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Our Name and Logo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244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10662"/>
            <a:ext cx="10515600" cy="1325563"/>
          </a:xfrm>
        </p:spPr>
        <p:txBody>
          <a:bodyPr/>
          <a:lstStyle/>
          <a:p>
            <a:r>
              <a:rPr lang="en-US" dirty="0" smtClean="0"/>
              <a:t>Other logo ideas: we are open to a playful riff on the California Bear – perhaps mixing it up with images of spices or replacing the star</a:t>
            </a:r>
            <a:endParaRPr lang="en-US" dirty="0"/>
          </a:p>
        </p:txBody>
      </p:sp>
      <p:sp>
        <p:nvSpPr>
          <p:cNvPr id="3" name="AutoShape 2" descr="Image result for muscle beach arnol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3218" y="2304519"/>
            <a:ext cx="4322523" cy="287811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TextBox 11"/>
          <p:cNvSpPr txBox="1"/>
          <p:nvPr/>
        </p:nvSpPr>
        <p:spPr>
          <a:xfrm>
            <a:off x="7554229" y="4188607"/>
            <a:ext cx="3607497" cy="3847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900" b="1" dirty="0" smtClean="0">
                <a:solidFill>
                  <a:srgbClr val="574427"/>
                </a:solidFill>
                <a:latin typeface="Akzidenz Grotesk"/>
              </a:rPr>
              <a:t>   </a:t>
            </a:r>
            <a:r>
              <a:rPr lang="en-US" sz="1900" b="1" dirty="0" smtClean="0">
                <a:solidFill>
                  <a:srgbClr val="574427"/>
                </a:solidFill>
                <a:latin typeface="Akzidenz Grotesk"/>
              </a:rPr>
              <a:t>    </a:t>
            </a:r>
            <a:r>
              <a:rPr lang="en-US" sz="1900" b="1" dirty="0" smtClean="0">
                <a:solidFill>
                  <a:srgbClr val="574427"/>
                </a:solidFill>
                <a:latin typeface="Akzidenz Grotesk"/>
              </a:rPr>
              <a:t>SPICE  </a:t>
            </a:r>
            <a:r>
              <a:rPr lang="en-US" sz="1900" b="1" dirty="0" smtClean="0">
                <a:solidFill>
                  <a:srgbClr val="574427"/>
                </a:solidFill>
                <a:latin typeface="Akzidenz Grotesk"/>
              </a:rPr>
              <a:t>REPUBLIC</a:t>
            </a:r>
            <a:endParaRPr lang="en-US" sz="1900" b="1" dirty="0">
              <a:solidFill>
                <a:srgbClr val="574427"/>
              </a:solidFill>
              <a:latin typeface="Akzidenz Grotesk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89314" y="1556657"/>
            <a:ext cx="3461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Silhouette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Version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93650" y="1556657"/>
            <a:ext cx="3461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Our Name and Logo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://vector.me/files/images/8/1/812511/flag_of_california_thin_border_monochrome_solid_previ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661" y="2445531"/>
            <a:ext cx="4329340" cy="2880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1493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63099"/>
            <a:ext cx="10515600" cy="1325563"/>
          </a:xfrm>
        </p:spPr>
        <p:txBody>
          <a:bodyPr/>
          <a:lstStyle/>
          <a:p>
            <a:r>
              <a:rPr lang="en-US" dirty="0" smtClean="0"/>
              <a:t>Our Bottle needs to stand out from the competition—we will also use a 5oz bottle like Flavor God</a:t>
            </a:r>
            <a:endParaRPr lang="en-US" dirty="0"/>
          </a:p>
        </p:txBody>
      </p:sp>
      <p:sp>
        <p:nvSpPr>
          <p:cNvPr id="3" name="AutoShape 2" descr="Image result for muscle beach arnol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112" y="2238375"/>
            <a:ext cx="11153775" cy="390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410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1167</TotalTime>
  <Words>145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Akzidenz Grotesk</vt:lpstr>
      <vt:lpstr>Arial</vt:lpstr>
      <vt:lpstr>Calibri</vt:lpstr>
      <vt:lpstr>Office Theme</vt:lpstr>
      <vt:lpstr>Spice Republic Logos and Images</vt:lpstr>
      <vt:lpstr>Brand Concept: California</vt:lpstr>
      <vt:lpstr>Branding Ideas</vt:lpstr>
      <vt:lpstr>Other logo ideas: we are open to a playful riff on the California Bear – perhaps mixing it up with images of spices or replacing the star</vt:lpstr>
      <vt:lpstr>Our Bottle needs to stand out from the competition—we will also use a 5oz bottle like Flavor God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SpiceCo Competitor Analysis</dc:title>
  <dc:creator>Jesse Koltes</dc:creator>
  <cp:lastModifiedBy>Jesse Koltes</cp:lastModifiedBy>
  <cp:revision>43</cp:revision>
  <dcterms:created xsi:type="dcterms:W3CDTF">2015-12-19T02:18:08Z</dcterms:created>
  <dcterms:modified xsi:type="dcterms:W3CDTF">2016-01-11T16:34:11Z</dcterms:modified>
</cp:coreProperties>
</file>