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1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9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4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2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4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74C878-A83A-402D-A0D7-1CD30DF8023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490A6E-8507-4054-8F4D-E8ECF95EC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8" y="230188"/>
            <a:ext cx="957500" cy="4339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0" y="664026"/>
            <a:ext cx="12192000" cy="435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Spice Republic Branding Brief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4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530859"/>
            <a:ext cx="10515600" cy="2981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Spice Republic is a branded spice and seasoning company based in 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parent company has been making spices for high end restaurants in California for decades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targeting consumers who want to live a healthy lifestyle and enjoy great tasting home cooked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brand is California—the Bear Republic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believe that California accurately captures our brand idea—healthy, fit, and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to create a beautiful, eye catching bottle without being too serious – we want people to fall in love not just with our how our product tastes, but with out product looks and feels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2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competitors are more literal – Flavor god is true peer competitor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898974"/>
              </p:ext>
            </p:extLst>
          </p:nvPr>
        </p:nvGraphicFramePr>
        <p:xfrm>
          <a:off x="838200" y="1297716"/>
          <a:ext cx="10515600" cy="450319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94114"/>
                <a:gridCol w="4038600"/>
                <a:gridCol w="4582886"/>
              </a:tblGrid>
              <a:tr h="36779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Spice Industry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88012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 Names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Names in which a proper name is the primary source of identity.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0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Direct Description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Names which convey functional information about an entity in direct descriptive language.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0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Foreign /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Foreign-Like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Names which are in a language besides English or which are intended to sound non-English.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0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Names which designate a geographic location, whether totally invented, man-made or natural.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085" y="1773967"/>
            <a:ext cx="715692" cy="669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446" y="1773967"/>
            <a:ext cx="668786" cy="672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346" y="1749260"/>
            <a:ext cx="699396" cy="693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079" y="2735155"/>
            <a:ext cx="702071" cy="672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021" y="4912473"/>
            <a:ext cx="966185" cy="650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085" y="3848223"/>
            <a:ext cx="1005468" cy="650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9819" y="4901499"/>
            <a:ext cx="590527" cy="672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6466" y="2682475"/>
            <a:ext cx="893880" cy="725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3801" y="1764202"/>
            <a:ext cx="667431" cy="678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5292" y="1764202"/>
            <a:ext cx="662200" cy="67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4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Brand needs to have the following characteristics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" y="1690688"/>
            <a:ext cx="1767214" cy="100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Worthiness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3016251"/>
            <a:ext cx="1767214" cy="100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Flavor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4341814"/>
            <a:ext cx="1767214" cy="100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4868" y="1690688"/>
            <a:ext cx="8679494" cy="100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sharing will drive success: food, landscapes, and animals share best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4868" y="3016251"/>
            <a:ext cx="8679494" cy="100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healthy, flavorful combination is our core value proposition. The name should reflect that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4868" y="4341814"/>
            <a:ext cx="8679494" cy="100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stand out from the standard “gourmet” spice aisles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6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Concept: California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294" y="1822183"/>
            <a:ext cx="3014312" cy="2007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38198" y="1465545"/>
            <a:ext cx="6614787" cy="2981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brand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symbol of cool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food and gourmet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40M people who can instantly relate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specific shout outs on social media could drive followers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in stock of geographic photos for Instagram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authenticity – San Diego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“dog whistles” to target communities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Venice Beach – fitness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Wine Country – foodies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– San Francisco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Celebrities – Hollywood </a:t>
            </a:r>
          </a:p>
        </p:txBody>
      </p:sp>
      <p:sp>
        <p:nvSpPr>
          <p:cNvPr id="3" name="AutoShape 2" descr="Image result for muscle beach arno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70" y="4786602"/>
            <a:ext cx="28575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758325"/>
            <a:ext cx="2033569" cy="1628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95" y="4794465"/>
            <a:ext cx="2135299" cy="1628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07" y="4794465"/>
            <a:ext cx="2839548" cy="1604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85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Branding Ideas</a:t>
            </a:r>
            <a:endParaRPr lang="en-US" dirty="0"/>
          </a:p>
        </p:txBody>
      </p:sp>
      <p:sp>
        <p:nvSpPr>
          <p:cNvPr id="3" name="AutoShape 2" descr="Image result for muscle beach arno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Image result for flavor god 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42" y="2304519"/>
            <a:ext cx="3176661" cy="290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218" y="2304519"/>
            <a:ext cx="4322523" cy="2878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554229" y="4188607"/>
            <a:ext cx="3607497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574427"/>
                </a:solidFill>
                <a:latin typeface="Akzidenz Grotesk"/>
              </a:rPr>
              <a:t>   </a:t>
            </a:r>
            <a:r>
              <a:rPr lang="en-US" sz="1900" b="1" dirty="0" smtClean="0">
                <a:solidFill>
                  <a:srgbClr val="574427"/>
                </a:solidFill>
                <a:latin typeface="Akzidenz Grotesk"/>
              </a:rPr>
              <a:t>    </a:t>
            </a:r>
            <a:r>
              <a:rPr lang="en-US" sz="1900" b="1" dirty="0" smtClean="0">
                <a:solidFill>
                  <a:srgbClr val="574427"/>
                </a:solidFill>
                <a:latin typeface="Akzidenz Grotesk"/>
              </a:rPr>
              <a:t>SPICE  </a:t>
            </a:r>
            <a:r>
              <a:rPr lang="en-US" sz="1900" b="1" dirty="0" smtClean="0">
                <a:solidFill>
                  <a:srgbClr val="574427"/>
                </a:solidFill>
                <a:latin typeface="Akzidenz Grotesk"/>
              </a:rPr>
              <a:t>REPUBLIC</a:t>
            </a:r>
            <a:endParaRPr lang="en-US" sz="1900" b="1" dirty="0">
              <a:solidFill>
                <a:srgbClr val="574427"/>
              </a:solidFill>
              <a:latin typeface="Akzidenz Grotes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314" y="1556657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Competitor Name and Logo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93650" y="1556657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Name and Logo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4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099"/>
            <a:ext cx="10515600" cy="1325563"/>
          </a:xfrm>
        </p:spPr>
        <p:txBody>
          <a:bodyPr/>
          <a:lstStyle/>
          <a:p>
            <a:r>
              <a:rPr lang="en-US" dirty="0" smtClean="0"/>
              <a:t>Our Bottle needs to stand out from the competition—we will also use a 5oz bottle like Flavor God</a:t>
            </a:r>
            <a:endParaRPr lang="en-US" dirty="0"/>
          </a:p>
        </p:txBody>
      </p:sp>
      <p:sp>
        <p:nvSpPr>
          <p:cNvPr id="3" name="AutoShape 2" descr="Image result for muscle beach arno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238375"/>
            <a:ext cx="111537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357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Akzidenz Grotesk</vt:lpstr>
      <vt:lpstr>Arial</vt:lpstr>
      <vt:lpstr>Calibri</vt:lpstr>
      <vt:lpstr>Office Theme</vt:lpstr>
      <vt:lpstr>Spice Republic Branding Brief</vt:lpstr>
      <vt:lpstr>PowerPoint Presentation</vt:lpstr>
      <vt:lpstr>Our competitors are more literal – Flavor god is true peer competitor</vt:lpstr>
      <vt:lpstr>Our Brand needs to have the following characteristics</vt:lpstr>
      <vt:lpstr>Brand Concept: California</vt:lpstr>
      <vt:lpstr>Branding Ideas</vt:lpstr>
      <vt:lpstr>Our Bottle needs to stand out from the competition—we will also use a 5oz bottle like Flavor God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SpiceCo Competitor Analysis</dc:title>
  <dc:creator>Jesse Koltes</dc:creator>
  <cp:lastModifiedBy>Jesse Koltes</cp:lastModifiedBy>
  <cp:revision>42</cp:revision>
  <dcterms:created xsi:type="dcterms:W3CDTF">2015-12-19T02:18:08Z</dcterms:created>
  <dcterms:modified xsi:type="dcterms:W3CDTF">2016-01-11T16:20:38Z</dcterms:modified>
</cp:coreProperties>
</file>