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87242-A67A-4E41-AF30-FD6C50E811BA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BCB58-8149-4CD0-86DF-9325EAA48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BCB58-8149-4CD0-86DF-9325EAA489A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BCB58-8149-4CD0-86DF-9325EAA489A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734A2-0436-4A63-AE89-2F7DC3DFF3F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0E78D-6BC7-4C7C-889E-9B9DDF2C41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9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ranger-shadow-pointing-rig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1522622"/>
            <a:ext cx="4294466" cy="4268578"/>
          </a:xfrm>
          <a:prstGeom prst="rect">
            <a:avLst/>
          </a:prstGeom>
        </p:spPr>
      </p:pic>
      <p:pic>
        <p:nvPicPr>
          <p:cNvPr id="5" name="Picture 4" descr="Transparent-Logo-image-for-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8800" y="-381000"/>
            <a:ext cx="5948745" cy="289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91000" y="33528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Screwed AOE" pitchFamily="2" charset="0"/>
              </a:rPr>
              <a:t>Stand Here </a:t>
            </a:r>
            <a:endParaRPr lang="en-US" sz="1600" dirty="0">
              <a:solidFill>
                <a:schemeClr val="bg1"/>
              </a:solidFill>
              <a:latin typeface="Screwed AOE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403860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Screwed AOE" pitchFamily="2" charset="0"/>
              </a:rPr>
              <a:t>Aim there</a:t>
            </a:r>
            <a:endParaRPr lang="en-US" sz="1600" dirty="0">
              <a:solidFill>
                <a:schemeClr val="bg1"/>
              </a:solidFill>
              <a:latin typeface="Screwed AOE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47244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Screwed AOE" pitchFamily="2" charset="0"/>
              </a:rPr>
              <a:t>Share here</a:t>
            </a:r>
            <a:endParaRPr lang="en-US" sz="1600" dirty="0">
              <a:solidFill>
                <a:schemeClr val="bg1"/>
              </a:solidFill>
              <a:latin typeface="Screwed AOE" pitchFamily="2" charset="0"/>
            </a:endParaRPr>
          </a:p>
        </p:txBody>
      </p:sp>
      <p:pic>
        <p:nvPicPr>
          <p:cNvPr id="14" name="Picture 13" descr="cracked facebook 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21439" y="5180901"/>
            <a:ext cx="846667" cy="838899"/>
          </a:xfrm>
          <a:prstGeom prst="rect">
            <a:avLst/>
          </a:prstGeom>
        </p:spPr>
      </p:pic>
      <p:pic>
        <p:nvPicPr>
          <p:cNvPr id="15" name="Picture 14" descr="Cracked Instagram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52800" y="5181600"/>
            <a:ext cx="914400" cy="914400"/>
          </a:xfrm>
          <a:prstGeom prst="rect">
            <a:avLst/>
          </a:prstGeom>
        </p:spPr>
      </p:pic>
      <p:pic>
        <p:nvPicPr>
          <p:cNvPr id="16" name="Picture 15" descr="cracked twitter ico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438400" y="5257800"/>
            <a:ext cx="838200" cy="838200"/>
          </a:xfrm>
          <a:prstGeom prst="rect">
            <a:avLst/>
          </a:prstGeom>
        </p:spPr>
      </p:pic>
      <p:pic>
        <p:nvPicPr>
          <p:cNvPr id="17" name="Picture 16" descr="Cracked you tube ico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267200" y="5181600"/>
            <a:ext cx="762000" cy="762000"/>
          </a:xfrm>
          <a:prstGeom prst="rect">
            <a:avLst/>
          </a:prstGeom>
        </p:spPr>
      </p:pic>
      <p:pic>
        <p:nvPicPr>
          <p:cNvPr id="18" name="Picture 17" descr="Cracked Linked In icon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477000" y="5257800"/>
            <a:ext cx="692728" cy="762000"/>
          </a:xfrm>
          <a:prstGeom prst="rect">
            <a:avLst/>
          </a:prstGeom>
        </p:spPr>
      </p:pic>
      <p:pic>
        <p:nvPicPr>
          <p:cNvPr id="19" name="Picture 18" descr="Vine logo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791200" y="5181600"/>
            <a:ext cx="609600" cy="8382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514600" y="6019800"/>
            <a:ext cx="487680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6600"/>
                </a:solidFill>
                <a:latin typeface="Screwed AOE" pitchFamily="2" charset="0"/>
              </a:rPr>
              <a:t>#</a:t>
            </a:r>
            <a:r>
              <a:rPr lang="en-US" sz="3200" dirty="0" err="1" smtClean="0">
                <a:solidFill>
                  <a:srgbClr val="006600"/>
                </a:solidFill>
                <a:latin typeface="Screwed AOE" pitchFamily="2" charset="0"/>
              </a:rPr>
              <a:t>charitygolfguns</a:t>
            </a:r>
            <a:endParaRPr lang="en-US" sz="3200" dirty="0">
              <a:solidFill>
                <a:srgbClr val="006600"/>
              </a:solidFill>
              <a:latin typeface="Screwed AOE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ranger-shadow-pointing-lef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599" y="1600200"/>
            <a:ext cx="4185101" cy="4096834"/>
          </a:xfrm>
          <a:prstGeom prst="rect">
            <a:avLst/>
          </a:prstGeom>
        </p:spPr>
      </p:pic>
      <p:pic>
        <p:nvPicPr>
          <p:cNvPr id="5" name="Picture 4" descr="Transparent-Logo-image-for-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8800" y="-381000"/>
            <a:ext cx="5948745" cy="289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91000" y="33528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Screwed AOE" pitchFamily="2" charset="0"/>
              </a:rPr>
              <a:t>Stand Here </a:t>
            </a:r>
            <a:endParaRPr lang="en-US" sz="1600" dirty="0">
              <a:solidFill>
                <a:schemeClr val="bg1"/>
              </a:solidFill>
              <a:latin typeface="Screwed AOE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403860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Screwed AOE" pitchFamily="2" charset="0"/>
              </a:rPr>
              <a:t>Aim there</a:t>
            </a:r>
            <a:endParaRPr lang="en-US" sz="1600" dirty="0">
              <a:solidFill>
                <a:schemeClr val="bg1"/>
              </a:solidFill>
              <a:latin typeface="Screwed AOE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47244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Screwed AOE" pitchFamily="2" charset="0"/>
              </a:rPr>
              <a:t>Share here</a:t>
            </a:r>
            <a:endParaRPr lang="en-US" sz="1600" dirty="0">
              <a:solidFill>
                <a:schemeClr val="bg1"/>
              </a:solidFill>
              <a:latin typeface="Screwed AOE" pitchFamily="2" charset="0"/>
            </a:endParaRPr>
          </a:p>
        </p:txBody>
      </p:sp>
      <p:pic>
        <p:nvPicPr>
          <p:cNvPr id="14" name="Picture 13" descr="cracked facebook 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21439" y="5180901"/>
            <a:ext cx="846667" cy="838899"/>
          </a:xfrm>
          <a:prstGeom prst="rect">
            <a:avLst/>
          </a:prstGeom>
        </p:spPr>
      </p:pic>
      <p:pic>
        <p:nvPicPr>
          <p:cNvPr id="15" name="Picture 14" descr="Cracked Instagram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52800" y="5181600"/>
            <a:ext cx="914400" cy="914400"/>
          </a:xfrm>
          <a:prstGeom prst="rect">
            <a:avLst/>
          </a:prstGeom>
        </p:spPr>
      </p:pic>
      <p:pic>
        <p:nvPicPr>
          <p:cNvPr id="16" name="Picture 15" descr="cracked twitter ico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438400" y="5257800"/>
            <a:ext cx="838200" cy="838200"/>
          </a:xfrm>
          <a:prstGeom prst="rect">
            <a:avLst/>
          </a:prstGeom>
        </p:spPr>
      </p:pic>
      <p:pic>
        <p:nvPicPr>
          <p:cNvPr id="17" name="Picture 16" descr="Cracked you tube ico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267200" y="5181600"/>
            <a:ext cx="762000" cy="762000"/>
          </a:xfrm>
          <a:prstGeom prst="rect">
            <a:avLst/>
          </a:prstGeom>
        </p:spPr>
      </p:pic>
      <p:pic>
        <p:nvPicPr>
          <p:cNvPr id="18" name="Picture 17" descr="Cracked Linked In icon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477000" y="5257800"/>
            <a:ext cx="692728" cy="762000"/>
          </a:xfrm>
          <a:prstGeom prst="rect">
            <a:avLst/>
          </a:prstGeom>
        </p:spPr>
      </p:pic>
      <p:pic>
        <p:nvPicPr>
          <p:cNvPr id="19" name="Picture 18" descr="Vine logo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791200" y="5181600"/>
            <a:ext cx="609600" cy="8382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514600" y="6019800"/>
            <a:ext cx="487680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6600"/>
                </a:solidFill>
                <a:latin typeface="Screwed AOE" pitchFamily="2" charset="0"/>
              </a:rPr>
              <a:t>#</a:t>
            </a:r>
            <a:r>
              <a:rPr lang="en-US" sz="3200" dirty="0" err="1" smtClean="0">
                <a:solidFill>
                  <a:srgbClr val="006600"/>
                </a:solidFill>
                <a:latin typeface="Screwed AOE" pitchFamily="2" charset="0"/>
              </a:rPr>
              <a:t>charitygolfguns</a:t>
            </a:r>
            <a:endParaRPr lang="en-US" sz="3200" dirty="0">
              <a:solidFill>
                <a:srgbClr val="006600"/>
              </a:solidFill>
              <a:latin typeface="Screwed AOE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18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Curtis Burk</dc:creator>
  <cp:lastModifiedBy>Curtis Burk</cp:lastModifiedBy>
  <cp:revision>6</cp:revision>
  <dcterms:created xsi:type="dcterms:W3CDTF">2015-04-11T02:06:16Z</dcterms:created>
  <dcterms:modified xsi:type="dcterms:W3CDTF">2015-04-11T02:35:18Z</dcterms:modified>
</cp:coreProperties>
</file>