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6C3D-76C6-4162-B0F3-B5C4429A5EA0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777B-EE71-41C7-BE59-ECC7955DD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72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6C3D-76C6-4162-B0F3-B5C4429A5EA0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777B-EE71-41C7-BE59-ECC7955DD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31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6C3D-76C6-4162-B0F3-B5C4429A5EA0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777B-EE71-41C7-BE59-ECC7955DD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94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6C3D-76C6-4162-B0F3-B5C4429A5EA0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777B-EE71-41C7-BE59-ECC7955DD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06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6C3D-76C6-4162-B0F3-B5C4429A5EA0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777B-EE71-41C7-BE59-ECC7955DD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43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6C3D-76C6-4162-B0F3-B5C4429A5EA0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777B-EE71-41C7-BE59-ECC7955DD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881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6C3D-76C6-4162-B0F3-B5C4429A5EA0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777B-EE71-41C7-BE59-ECC7955DD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016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6C3D-76C6-4162-B0F3-B5C4429A5EA0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777B-EE71-41C7-BE59-ECC7955DD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70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6C3D-76C6-4162-B0F3-B5C4429A5EA0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777B-EE71-41C7-BE59-ECC7955DD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71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6C3D-76C6-4162-B0F3-B5C4429A5EA0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777B-EE71-41C7-BE59-ECC7955DD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63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6C3D-76C6-4162-B0F3-B5C4429A5EA0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777B-EE71-41C7-BE59-ECC7955DD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892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E6C3D-76C6-4162-B0F3-B5C4429A5EA0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1777B-EE71-41C7-BE59-ECC7955DD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47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55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148"/>
            <a:ext cx="12192000" cy="686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24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35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43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3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62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7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15"/>
            <a:ext cx="12192000" cy="685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4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3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07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5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Aladdin Masri</dc:creator>
  <cp:lastModifiedBy>Aladdin Masri</cp:lastModifiedBy>
  <cp:revision>4</cp:revision>
  <dcterms:created xsi:type="dcterms:W3CDTF">2015-10-05T11:37:20Z</dcterms:created>
  <dcterms:modified xsi:type="dcterms:W3CDTF">2015-10-05T11:55:24Z</dcterms:modified>
</cp:coreProperties>
</file>