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C34CA-811A-4A98-93DC-7620FFF0DDDC}" type="datetimeFigureOut">
              <a:rPr lang="en-GB" smtClean="0"/>
              <a:t>27/02/2015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C29F-F644-4936-B0DE-FFE8ECA2DE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8811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C34CA-811A-4A98-93DC-7620FFF0DDDC}" type="datetimeFigureOut">
              <a:rPr lang="en-GB" smtClean="0"/>
              <a:t>27/02/2015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C29F-F644-4936-B0DE-FFE8ECA2DE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629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C34CA-811A-4A98-93DC-7620FFF0DDDC}" type="datetimeFigureOut">
              <a:rPr lang="en-GB" smtClean="0"/>
              <a:t>27/02/2015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C29F-F644-4936-B0DE-FFE8ECA2DE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9841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C34CA-811A-4A98-93DC-7620FFF0DDDC}" type="datetimeFigureOut">
              <a:rPr lang="en-GB" smtClean="0"/>
              <a:t>27/02/2015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C29F-F644-4936-B0DE-FFE8ECA2DE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7070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C34CA-811A-4A98-93DC-7620FFF0DDDC}" type="datetimeFigureOut">
              <a:rPr lang="en-GB" smtClean="0"/>
              <a:t>27/02/2015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C29F-F644-4936-B0DE-FFE8ECA2DE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8700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C34CA-811A-4A98-93DC-7620FFF0DDDC}" type="datetimeFigureOut">
              <a:rPr lang="en-GB" smtClean="0"/>
              <a:t>27/02/2015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C29F-F644-4936-B0DE-FFE8ECA2DE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1407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C34CA-811A-4A98-93DC-7620FFF0DDDC}" type="datetimeFigureOut">
              <a:rPr lang="en-GB" smtClean="0"/>
              <a:t>27/02/2015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C29F-F644-4936-B0DE-FFE8ECA2DE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4506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C34CA-811A-4A98-93DC-7620FFF0DDDC}" type="datetimeFigureOut">
              <a:rPr lang="en-GB" smtClean="0"/>
              <a:t>27/02/2015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C29F-F644-4936-B0DE-FFE8ECA2DE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1392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C34CA-811A-4A98-93DC-7620FFF0DDDC}" type="datetimeFigureOut">
              <a:rPr lang="en-GB" smtClean="0"/>
              <a:t>27/02/2015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C29F-F644-4936-B0DE-FFE8ECA2DE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5490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C34CA-811A-4A98-93DC-7620FFF0DDDC}" type="datetimeFigureOut">
              <a:rPr lang="en-GB" smtClean="0"/>
              <a:t>27/02/2015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C29F-F644-4936-B0DE-FFE8ECA2DE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317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C34CA-811A-4A98-93DC-7620FFF0DDDC}" type="datetimeFigureOut">
              <a:rPr lang="en-GB" smtClean="0"/>
              <a:t>27/02/2015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C29F-F644-4936-B0DE-FFE8ECA2DE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2423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BC34CA-811A-4A98-93DC-7620FFF0DDDC}" type="datetimeFigureOut">
              <a:rPr lang="en-GB" smtClean="0"/>
              <a:t>27/02/2015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83C29F-F644-4936-B0DE-FFE8ECA2DE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5802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" y="2519362"/>
            <a:ext cx="9067800" cy="181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189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Konrad Stoebe</dc:creator>
  <cp:lastModifiedBy>Konrad Stoebe</cp:lastModifiedBy>
  <cp:revision>2</cp:revision>
  <cp:lastPrinted>2015-02-27T09:54:48Z</cp:lastPrinted>
  <dcterms:created xsi:type="dcterms:W3CDTF">2015-02-27T09:51:37Z</dcterms:created>
  <dcterms:modified xsi:type="dcterms:W3CDTF">2015-02-27T10:10:59Z</dcterms:modified>
</cp:coreProperties>
</file>