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6" r:id="rId1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8" autoAdjust="0"/>
    <p:restoredTop sz="94660"/>
  </p:normalViewPr>
  <p:slideViewPr>
    <p:cSldViewPr snapToGrid="0">
      <p:cViewPr varScale="1">
        <p:scale>
          <a:sx n="80" d="100"/>
          <a:sy n="80" d="100"/>
        </p:scale>
        <p:origin x="-64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8961A6-5AB3-4474-885A-6544426BA1EA}" type="datetimeFigureOut">
              <a:rPr lang="nl-NL" smtClean="0"/>
              <a:t>22-12-15</a:t>
            </a:fld>
            <a:endParaRPr lang="nl-NL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DC92AD-5507-433F-AD30-4A311CEA73B9}" type="slidenum">
              <a:rPr lang="nl-NL" smtClean="0"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52967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C92AD-5507-433F-AD30-4A311CEA73B9}" type="slidenum">
              <a:rPr lang="nl-NL" smtClean="0"/>
              <a:t>10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41880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A8F6-D535-4D63-96EC-97DA4C21B427}" type="datetimeFigureOut">
              <a:rPr lang="nl-NL" smtClean="0"/>
              <a:t>22-12-15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50B82-8E8C-488E-AF33-C34E344434CF}" type="slidenum">
              <a:rPr lang="nl-NL" smtClean="0"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97804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A8F6-D535-4D63-96EC-97DA4C21B427}" type="datetimeFigureOut">
              <a:rPr lang="nl-NL" smtClean="0"/>
              <a:t>22-12-15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50B82-8E8C-488E-AF33-C34E344434CF}" type="slidenum">
              <a:rPr lang="nl-NL" smtClean="0"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09573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A8F6-D535-4D63-96EC-97DA4C21B427}" type="datetimeFigureOut">
              <a:rPr lang="nl-NL" smtClean="0"/>
              <a:t>22-12-15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50B82-8E8C-488E-AF33-C34E344434CF}" type="slidenum">
              <a:rPr lang="nl-NL" smtClean="0"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00360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A8F6-D535-4D63-96EC-97DA4C21B427}" type="datetimeFigureOut">
              <a:rPr lang="nl-NL" smtClean="0"/>
              <a:t>22-12-15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50B82-8E8C-488E-AF33-C34E344434CF}" type="slidenum">
              <a:rPr lang="nl-NL" smtClean="0"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32235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A8F6-D535-4D63-96EC-97DA4C21B427}" type="datetimeFigureOut">
              <a:rPr lang="nl-NL" smtClean="0"/>
              <a:t>22-12-15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50B82-8E8C-488E-AF33-C34E344434CF}" type="slidenum">
              <a:rPr lang="nl-NL" smtClean="0"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16261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A8F6-D535-4D63-96EC-97DA4C21B427}" type="datetimeFigureOut">
              <a:rPr lang="nl-NL" smtClean="0"/>
              <a:t>22-12-15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50B82-8E8C-488E-AF33-C34E344434CF}" type="slidenum">
              <a:rPr lang="nl-NL" smtClean="0"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56031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A8F6-D535-4D63-96EC-97DA4C21B427}" type="datetimeFigureOut">
              <a:rPr lang="nl-NL" smtClean="0"/>
              <a:t>22-12-15</a:t>
            </a:fld>
            <a:endParaRPr lang="nl-NL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50B82-8E8C-488E-AF33-C34E344434CF}" type="slidenum">
              <a:rPr lang="nl-NL" smtClean="0"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81281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A8F6-D535-4D63-96EC-97DA4C21B427}" type="datetimeFigureOut">
              <a:rPr lang="nl-NL" smtClean="0"/>
              <a:t>22-12-15</a:t>
            </a:fld>
            <a:endParaRPr lang="nl-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50B82-8E8C-488E-AF33-C34E344434CF}" type="slidenum">
              <a:rPr lang="nl-NL" smtClean="0"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66011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A8F6-D535-4D63-96EC-97DA4C21B427}" type="datetimeFigureOut">
              <a:rPr lang="nl-NL" smtClean="0"/>
              <a:t>22-12-15</a:t>
            </a:fld>
            <a:endParaRPr lang="nl-NL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50B82-8E8C-488E-AF33-C34E344434CF}" type="slidenum">
              <a:rPr lang="nl-NL" smtClean="0"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45772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A8F6-D535-4D63-96EC-97DA4C21B427}" type="datetimeFigureOut">
              <a:rPr lang="nl-NL" smtClean="0"/>
              <a:t>22-12-15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50B82-8E8C-488E-AF33-C34E344434CF}" type="slidenum">
              <a:rPr lang="nl-NL" smtClean="0"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01519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A8F6-D535-4D63-96EC-97DA4C21B427}" type="datetimeFigureOut">
              <a:rPr lang="nl-NL" smtClean="0"/>
              <a:t>22-12-15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50B82-8E8C-488E-AF33-C34E344434CF}" type="slidenum">
              <a:rPr lang="nl-NL" smtClean="0"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10991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14A8F6-D535-4D63-96EC-97DA4C21B427}" type="datetimeFigureOut">
              <a:rPr lang="nl-NL" smtClean="0"/>
              <a:t>22-12-15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50B82-8E8C-488E-AF33-C34E344434CF}" type="slidenum">
              <a:rPr lang="nl-NL" smtClean="0"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19555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NonDutch</a:t>
            </a:r>
            <a:endParaRPr lang="nl-N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Quality Frontend Coding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4508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Activiteiten 2016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		</a:t>
            </a:r>
            <a:endParaRPr lang="nl-NL" dirty="0"/>
          </a:p>
        </p:txBody>
      </p:sp>
      <p:sp>
        <p:nvSpPr>
          <p:cNvPr id="7" name="Isosceles Triangle 6"/>
          <p:cNvSpPr/>
          <p:nvPr/>
        </p:nvSpPr>
        <p:spPr>
          <a:xfrm>
            <a:off x="1200435" y="1495838"/>
            <a:ext cx="8897112" cy="468112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FrontEnd Event 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31536" y="1059038"/>
            <a:ext cx="1024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Expert</a:t>
            </a:r>
            <a:endParaRPr lang="nl-NL" dirty="0"/>
          </a:p>
        </p:txBody>
      </p:sp>
      <p:sp>
        <p:nvSpPr>
          <p:cNvPr id="9" name="TextBox 8"/>
          <p:cNvSpPr txBox="1"/>
          <p:nvPr/>
        </p:nvSpPr>
        <p:spPr>
          <a:xfrm>
            <a:off x="451449" y="6059765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Cultuur</a:t>
            </a:r>
            <a:endParaRPr lang="nl-NL" dirty="0"/>
          </a:p>
        </p:txBody>
      </p:sp>
      <p:sp>
        <p:nvSpPr>
          <p:cNvPr id="10" name="TextBox 9"/>
          <p:cNvSpPr txBox="1"/>
          <p:nvPr/>
        </p:nvSpPr>
        <p:spPr>
          <a:xfrm>
            <a:off x="10416679" y="5992297"/>
            <a:ext cx="752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Markt</a:t>
            </a:r>
            <a:endParaRPr lang="nl-NL" dirty="0"/>
          </a:p>
        </p:txBody>
      </p:sp>
      <p:sp>
        <p:nvSpPr>
          <p:cNvPr id="11" name="TextBox 10"/>
          <p:cNvSpPr txBox="1"/>
          <p:nvPr/>
        </p:nvSpPr>
        <p:spPr>
          <a:xfrm>
            <a:off x="2276856" y="3631962"/>
            <a:ext cx="1481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Google dagen</a:t>
            </a:r>
            <a:endParaRPr lang="nl-NL" dirty="0"/>
          </a:p>
        </p:txBody>
      </p:sp>
      <p:sp>
        <p:nvSpPr>
          <p:cNvPr id="12" name="TextBox 11"/>
          <p:cNvSpPr txBox="1"/>
          <p:nvPr/>
        </p:nvSpPr>
        <p:spPr>
          <a:xfrm>
            <a:off x="3145536" y="3022490"/>
            <a:ext cx="14981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Kennis sessies</a:t>
            </a:r>
            <a:endParaRPr lang="nl-NL" dirty="0"/>
          </a:p>
        </p:txBody>
      </p:sp>
      <p:sp>
        <p:nvSpPr>
          <p:cNvPr id="13" name="TextBox 12"/>
          <p:cNvSpPr txBox="1"/>
          <p:nvPr/>
        </p:nvSpPr>
        <p:spPr>
          <a:xfrm>
            <a:off x="9237888" y="5242275"/>
            <a:ext cx="2176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Ontwikkelen Website</a:t>
            </a:r>
            <a:endParaRPr lang="nl-NL" dirty="0"/>
          </a:p>
        </p:txBody>
      </p:sp>
      <p:sp>
        <p:nvSpPr>
          <p:cNvPr id="14" name="TextBox 13"/>
          <p:cNvSpPr txBox="1"/>
          <p:nvPr/>
        </p:nvSpPr>
        <p:spPr>
          <a:xfrm>
            <a:off x="8211312" y="3547872"/>
            <a:ext cx="9366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bloggen</a:t>
            </a:r>
            <a:endParaRPr lang="nl-NL" dirty="0"/>
          </a:p>
        </p:txBody>
      </p:sp>
      <p:sp>
        <p:nvSpPr>
          <p:cNvPr id="15" name="TextBox 14"/>
          <p:cNvSpPr txBox="1"/>
          <p:nvPr/>
        </p:nvSpPr>
        <p:spPr>
          <a:xfrm>
            <a:off x="2409484" y="1506022"/>
            <a:ext cx="32189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Persoonlijke ontwikkeling</a:t>
            </a:r>
            <a:r>
              <a:rPr lang="en-US" dirty="0"/>
              <a:t> </a:t>
            </a:r>
            <a:r>
              <a:rPr lang="en-US" dirty="0" smtClean="0"/>
              <a:t>expert</a:t>
            </a:r>
            <a:endParaRPr lang="nl-NL" dirty="0"/>
          </a:p>
        </p:txBody>
      </p:sp>
      <p:sp>
        <p:nvSpPr>
          <p:cNvPr id="16" name="TextBox 15"/>
          <p:cNvSpPr txBox="1"/>
          <p:nvPr/>
        </p:nvSpPr>
        <p:spPr>
          <a:xfrm>
            <a:off x="893236" y="4241434"/>
            <a:ext cx="30324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Gezamelijk bezoek congressen</a:t>
            </a:r>
            <a:endParaRPr lang="nl-NL" dirty="0"/>
          </a:p>
        </p:txBody>
      </p:sp>
      <p:sp>
        <p:nvSpPr>
          <p:cNvPr id="17" name="TextBox 16"/>
          <p:cNvSpPr txBox="1"/>
          <p:nvPr/>
        </p:nvSpPr>
        <p:spPr>
          <a:xfrm>
            <a:off x="893236" y="5242275"/>
            <a:ext cx="19600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Social activiteiten</a:t>
            </a:r>
            <a:endParaRPr lang="nl-NL" dirty="0"/>
          </a:p>
        </p:txBody>
      </p:sp>
      <p:sp>
        <p:nvSpPr>
          <p:cNvPr id="18" name="TextBox 17"/>
          <p:cNvSpPr txBox="1"/>
          <p:nvPr/>
        </p:nvSpPr>
        <p:spPr>
          <a:xfrm>
            <a:off x="9445752" y="6556248"/>
            <a:ext cx="22358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Werven eigen klanten</a:t>
            </a:r>
            <a:endParaRPr lang="nl-NL" dirty="0"/>
          </a:p>
        </p:txBody>
      </p:sp>
      <p:sp>
        <p:nvSpPr>
          <p:cNvPr id="19" name="TextBox 18"/>
          <p:cNvSpPr txBox="1"/>
          <p:nvPr/>
        </p:nvSpPr>
        <p:spPr>
          <a:xfrm>
            <a:off x="5001768" y="527416"/>
            <a:ext cx="4081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Ontplooien eigen recruitment activiteiten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04367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/>
              <a:t>Markt Frontend Development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Frontend development vraagt om experts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Groot potentieel aan experts </a:t>
            </a:r>
            <a:r>
              <a:rPr lang="en-US" dirty="0" smtClean="0"/>
              <a:t>NonDutch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Profiel NonDutch experts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Wat bieden wij die experts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Marktprofilering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Verwachtingen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Activiteiten 2016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2048" y="1480169"/>
            <a:ext cx="690911" cy="690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15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Markt Frontend Development</a:t>
            </a:r>
            <a:endParaRPr lang="nl-NL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425512"/>
            <a:ext cx="5032231" cy="3321272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0920" y="3043904"/>
            <a:ext cx="1702880" cy="17028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9299" y="1775753"/>
            <a:ext cx="2536302" cy="253630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00" y="2058733"/>
            <a:ext cx="1600200" cy="381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6988" y="4786108"/>
            <a:ext cx="2622423" cy="207189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9450" y="100766"/>
            <a:ext cx="2857500" cy="166687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838200" y="4806391"/>
            <a:ext cx="9235733" cy="21698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Markt groeit: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smtClean="0"/>
              <a:t>Marktadoptie naar schatting 5 a 10%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smtClean="0"/>
              <a:t>Na initieel success wordt breeder ingezet op frontend technologie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smtClean="0"/>
              <a:t>Het snel kunnen leveren van functionaliteit activeert nieuwe en oude ideeen.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Continue verbetering nodig door snelle ontwikkelingen v/d omgeving (devices, frameworks , etc)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874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Waarom experts</a:t>
            </a:r>
            <a:endParaRPr lang="nl-NL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3446" y="2042190"/>
            <a:ext cx="2628900" cy="1743075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4160" y="1789016"/>
            <a:ext cx="3810000" cy="24003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94944" y="4189316"/>
            <a:ext cx="5142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Vertalen van alle ontwikkelingen naar mogelijkheden</a:t>
            </a:r>
            <a:endParaRPr lang="nl-NL" dirty="0"/>
          </a:p>
        </p:txBody>
      </p:sp>
      <p:sp>
        <p:nvSpPr>
          <p:cNvPr id="7" name="TextBox 6"/>
          <p:cNvSpPr txBox="1"/>
          <p:nvPr/>
        </p:nvSpPr>
        <p:spPr>
          <a:xfrm>
            <a:off x="6309360" y="4189316"/>
            <a:ext cx="54112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Omgaan met de flexibiliteit binnen de gemaakte keuzes</a:t>
            </a:r>
            <a:endParaRPr lang="nl-NL" dirty="0"/>
          </a:p>
        </p:txBody>
      </p:sp>
      <p:sp>
        <p:nvSpPr>
          <p:cNvPr id="8" name="TextBox 7"/>
          <p:cNvSpPr txBox="1"/>
          <p:nvPr/>
        </p:nvSpPr>
        <p:spPr>
          <a:xfrm>
            <a:off x="2862072" y="5742432"/>
            <a:ext cx="49378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r>
              <a:rPr lang="en-US" dirty="0" smtClean="0"/>
              <a:t> keer zo productief voor ongeveer hetzelfde tarief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25914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Potentieel Non Dutch</a:t>
            </a:r>
            <a:endParaRPr lang="nl-NL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5536" y="1027906"/>
            <a:ext cx="4041648" cy="3004292"/>
          </a:xfrm>
        </p:spPr>
      </p:pic>
      <p:sp>
        <p:nvSpPr>
          <p:cNvPr id="5" name="TextBox 4"/>
          <p:cNvSpPr txBox="1"/>
          <p:nvPr/>
        </p:nvSpPr>
        <p:spPr>
          <a:xfrm>
            <a:off x="838199" y="2971800"/>
            <a:ext cx="59340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Groot aantal NonDutch werknemers bij grotere</a:t>
            </a:r>
          </a:p>
          <a:p>
            <a:r>
              <a:rPr lang="en-US" dirty="0"/>
              <a:t>k</a:t>
            </a:r>
            <a:r>
              <a:rPr lang="en-US" dirty="0" smtClean="0"/>
              <a:t>lantomgevingen</a:t>
            </a:r>
          </a:p>
          <a:p>
            <a:endParaRPr lang="en-US" dirty="0"/>
          </a:p>
          <a:p>
            <a:r>
              <a:rPr lang="en-US" dirty="0" smtClean="0"/>
              <a:t>Toppers zoeken de weg naar consultancy bedrijven</a:t>
            </a:r>
          </a:p>
        </p:txBody>
      </p:sp>
    </p:spTree>
    <p:extLst>
      <p:ext uri="{BB962C8B-B14F-4D97-AF65-F5344CB8AC3E}">
        <p14:creationId xmlns:p14="http://schemas.microsoft.com/office/powerpoint/2010/main" val="1999136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Profiel Experts</a:t>
            </a:r>
            <a:br>
              <a:rPr lang="en-US" dirty="0" smtClean="0"/>
            </a:b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1" y="1428750"/>
            <a:ext cx="11706224" cy="535304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l-NL" sz="2400" dirty="0"/>
              <a:t>• Communicatieve techneut met </a:t>
            </a:r>
            <a:r>
              <a:rPr lang="nl-NL" sz="2400" dirty="0" smtClean="0"/>
              <a:t>passie </a:t>
            </a:r>
            <a:r>
              <a:rPr lang="nl-NL" sz="2400" dirty="0"/>
              <a:t>voor frontend </a:t>
            </a:r>
            <a:r>
              <a:rPr lang="nl-NL" sz="2400" dirty="0" smtClean="0"/>
              <a:t>coding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r>
              <a:rPr lang="nl-NL" sz="2400" dirty="0"/>
              <a:t>• Hoog potentieel, medior </a:t>
            </a:r>
            <a:r>
              <a:rPr lang="nl-NL" sz="2400" dirty="0" smtClean="0"/>
              <a:t>tot senior niveau</a:t>
            </a:r>
            <a:r>
              <a:rPr lang="nl-NL" sz="2400" dirty="0"/>
              <a:t>, </a:t>
            </a:r>
            <a:r>
              <a:rPr lang="nl-NL" sz="2400" dirty="0" smtClean="0"/>
              <a:t>3-6 </a:t>
            </a:r>
            <a:r>
              <a:rPr lang="nl-NL" sz="2400" dirty="0"/>
              <a:t>jaar gerichte ervaring op </a:t>
            </a:r>
            <a:r>
              <a:rPr lang="nl-NL" sz="2400" dirty="0" smtClean="0"/>
              <a:t>technische speerpunten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 smtClean="0"/>
              <a:t>Hoog abstractie niveau, overziet mogelijkheden en kan onderbouwd keuzes maken</a:t>
            </a:r>
            <a:endParaRPr lang="nl-NL" sz="2400" dirty="0" smtClean="0"/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r>
              <a:rPr lang="nl-NL" sz="2400" dirty="0"/>
              <a:t>• Praktisch maar innovatief, op zoek naar de next-best technische </a:t>
            </a:r>
            <a:r>
              <a:rPr lang="nl-NL" sz="2400" dirty="0" smtClean="0"/>
              <a:t>oplossing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r>
              <a:rPr lang="nl-NL" sz="2400" dirty="0"/>
              <a:t>• Kan zich verplaatsen in de gebruiker van </a:t>
            </a:r>
            <a:r>
              <a:rPr lang="nl-NL" sz="2400" dirty="0" smtClean="0"/>
              <a:t>applicatie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r>
              <a:rPr lang="nl-NL" sz="2400" dirty="0"/>
              <a:t>• Is in staat grafisch en communicatie-ontwerpen te vertalen naar</a:t>
            </a:r>
          </a:p>
          <a:p>
            <a:pPr marL="0" indent="0">
              <a:buNone/>
            </a:pPr>
            <a:r>
              <a:rPr lang="nl-NL" sz="2400" dirty="0"/>
              <a:t>top-frontend die praat met (bestaande) </a:t>
            </a:r>
            <a:r>
              <a:rPr lang="nl-NL" sz="2400" dirty="0" smtClean="0"/>
              <a:t>backend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r>
              <a:rPr lang="nl-NL" sz="2400" dirty="0"/>
              <a:t>• Fun: vindt het leuk om onderdeel te zijn van expert team, deelt kennis, social</a:t>
            </a:r>
          </a:p>
        </p:txBody>
      </p:sp>
    </p:spTree>
    <p:extLst>
      <p:ext uri="{BB962C8B-B14F-4D97-AF65-F5344CB8AC3E}">
        <p14:creationId xmlns:p14="http://schemas.microsoft.com/office/powerpoint/2010/main" val="2045573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 </a:t>
            </a:r>
            <a:r>
              <a:rPr lang="en-US" dirty="0"/>
              <a:t>b</a:t>
            </a:r>
            <a:r>
              <a:rPr lang="en-US" dirty="0" smtClean="0"/>
              <a:t>ieden wij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40000"/>
              </a:lnSpc>
            </a:pPr>
            <a:r>
              <a:rPr lang="en-US" sz="2200" dirty="0" smtClean="0"/>
              <a:t>Gelijkgestemde college’s qua kennisniveau en thuissituatie</a:t>
            </a:r>
          </a:p>
          <a:p>
            <a:pPr>
              <a:lnSpc>
                <a:spcPct val="140000"/>
              </a:lnSpc>
            </a:pPr>
            <a:r>
              <a:rPr lang="en-US" sz="2200" dirty="0" smtClean="0"/>
              <a:t>Cursus </a:t>
            </a:r>
            <a:r>
              <a:rPr lang="en-US" sz="2200" dirty="0"/>
              <a:t>N</a:t>
            </a:r>
            <a:r>
              <a:rPr lang="en-US" sz="2200" dirty="0" smtClean="0"/>
              <a:t>ederlands, ook voor de partner</a:t>
            </a:r>
          </a:p>
          <a:p>
            <a:pPr>
              <a:lnSpc>
                <a:spcPct val="140000"/>
              </a:lnSpc>
            </a:pPr>
            <a:r>
              <a:rPr lang="en-US" sz="2200" dirty="0" smtClean="0"/>
              <a:t>Een netwerk aan front en backend developers en UX designers</a:t>
            </a:r>
            <a:endParaRPr lang="nl-NL" sz="2200" dirty="0" smtClean="0"/>
          </a:p>
          <a:p>
            <a:pPr>
              <a:lnSpc>
                <a:spcPct val="140000"/>
              </a:lnSpc>
            </a:pPr>
            <a:r>
              <a:rPr lang="nl-NL" sz="2200" dirty="0" smtClean="0"/>
              <a:t>Persoonlijke ontwikkeling met uitdagende opdrachten, coaching, google dagen, etc</a:t>
            </a:r>
          </a:p>
          <a:p>
            <a:pPr>
              <a:lnSpc>
                <a:spcPct val="140000"/>
              </a:lnSpc>
            </a:pPr>
            <a:r>
              <a:rPr lang="nl-NL" sz="2200" dirty="0" smtClean="0"/>
              <a:t>Een </a:t>
            </a:r>
            <a:r>
              <a:rPr lang="nl-NL" sz="2200" dirty="0"/>
              <a:t>prachtige </a:t>
            </a:r>
            <a:r>
              <a:rPr lang="nl-NL" sz="2200" dirty="0" smtClean="0"/>
              <a:t>thuisbasis</a:t>
            </a:r>
            <a:endParaRPr lang="nl-NL" sz="2200" dirty="0"/>
          </a:p>
          <a:p>
            <a:pPr>
              <a:lnSpc>
                <a:spcPct val="140000"/>
              </a:lnSpc>
            </a:pPr>
            <a:r>
              <a:rPr lang="nl-NL" sz="2200" dirty="0" smtClean="0"/>
              <a:t>Een aandeel </a:t>
            </a:r>
            <a:r>
              <a:rPr lang="nl-NL" sz="2200" dirty="0"/>
              <a:t>in de </a:t>
            </a:r>
            <a:r>
              <a:rPr lang="nl-NL" sz="2200" dirty="0" smtClean="0"/>
              <a:t>winst van de organisatie</a:t>
            </a:r>
            <a:endParaRPr lang="nl-NL" sz="2200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31503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Profilering naar de markt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Kennisbolwerk voor alles wat met frontend coding te maken heeft</a:t>
            </a:r>
          </a:p>
          <a:p>
            <a:endParaRPr lang="en-US" dirty="0"/>
          </a:p>
          <a:p>
            <a:r>
              <a:rPr lang="en-US" dirty="0" smtClean="0"/>
              <a:t>Lost je problemen op / boost je productiviteit dmv de beste experts</a:t>
            </a:r>
          </a:p>
          <a:p>
            <a:endParaRPr lang="en-US" dirty="0"/>
          </a:p>
          <a:p>
            <a:r>
              <a:rPr lang="en-US" dirty="0" smtClean="0"/>
              <a:t>Detachering of geheel scrum team</a:t>
            </a:r>
          </a:p>
          <a:p>
            <a:endParaRPr lang="en-US" dirty="0"/>
          </a:p>
          <a:p>
            <a:r>
              <a:rPr lang="en-US" dirty="0" smtClean="0"/>
              <a:t>Club met energieke, innovatieve, open, no-nonsense experts met plezier in hun vak.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90287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Verwachtingen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• S</a:t>
            </a:r>
            <a:r>
              <a:rPr lang="nl-NL" dirty="0" smtClean="0"/>
              <a:t>tart </a:t>
            </a:r>
            <a:r>
              <a:rPr lang="nl-NL" dirty="0"/>
              <a:t>1 januari </a:t>
            </a:r>
            <a:r>
              <a:rPr lang="nl-NL" dirty="0" smtClean="0"/>
              <a:t>2016</a:t>
            </a:r>
          </a:p>
          <a:p>
            <a:r>
              <a:rPr lang="en-US" dirty="0" smtClean="0"/>
              <a:t>Per 1 februari 4 medewerkers in dienst.</a:t>
            </a:r>
          </a:p>
          <a:p>
            <a:r>
              <a:rPr lang="en-US" dirty="0" smtClean="0"/>
              <a:t>Einde jaar 2016 10 medewerkers.</a:t>
            </a:r>
            <a:endParaRPr lang="nl-NL" dirty="0"/>
          </a:p>
          <a:p>
            <a:pPr marL="0" indent="0">
              <a:buNone/>
            </a:pPr>
            <a:r>
              <a:rPr lang="nl-NL" dirty="0"/>
              <a:t>• </a:t>
            </a:r>
            <a:r>
              <a:rPr lang="nl-NL" dirty="0" smtClean="0"/>
              <a:t>Groei van 10 medewerkers per jaar t/m 2018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83709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</TotalTime>
  <Words>383</Words>
  <Application>Microsoft Macintosh PowerPoint</Application>
  <PresentationFormat>Custom</PresentationFormat>
  <Paragraphs>94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NonDutch</vt:lpstr>
      <vt:lpstr>Agenda</vt:lpstr>
      <vt:lpstr>Markt Frontend Development</vt:lpstr>
      <vt:lpstr>Waarom experts</vt:lpstr>
      <vt:lpstr>Potentieel Non Dutch</vt:lpstr>
      <vt:lpstr>Profiel Experts </vt:lpstr>
      <vt:lpstr>Wat bieden wij</vt:lpstr>
      <vt:lpstr>Profilering naar de markt</vt:lpstr>
      <vt:lpstr>Verwachtingen</vt:lpstr>
      <vt:lpstr>Activiteiten 2016</vt:lpstr>
    </vt:vector>
  </TitlesOfParts>
  <Company>soapeople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NonDutch</dc:title>
  <dc:creator>Rodney Kemp</dc:creator>
  <cp:lastModifiedBy>Rodney Kemp</cp:lastModifiedBy>
  <cp:revision>31</cp:revision>
  <dcterms:created xsi:type="dcterms:W3CDTF">2015-12-04T13:33:22Z</dcterms:created>
  <dcterms:modified xsi:type="dcterms:W3CDTF">2015-12-22T15:16:10Z</dcterms:modified>
</cp:coreProperties>
</file>