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7" r:id="rId2"/>
    <p:sldId id="258" r:id="rId3"/>
    <p:sldId id="270" r:id="rId4"/>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4FA4"/>
    <a:srgbClr val="02A3E7"/>
    <a:srgbClr val="EC6723"/>
    <a:srgbClr val="A2BA26"/>
    <a:srgbClr val="A83A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00" autoAdjust="0"/>
    <p:restoredTop sz="94660"/>
  </p:normalViewPr>
  <p:slideViewPr>
    <p:cSldViewPr showGuides="1">
      <p:cViewPr varScale="1">
        <p:scale>
          <a:sx n="42" d="100"/>
          <a:sy n="42" d="100"/>
        </p:scale>
        <p:origin x="1422"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D1A396-87C9-45A2-A7AC-5CF1EC9BD435}" type="datetimeFigureOut">
              <a:rPr lang="id-ID" smtClean="0"/>
              <a:t>23/12/2015</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BB97B6-D88E-4AC2-BFC6-6BDFDDAB62FD}" type="slidenum">
              <a:rPr lang="id-ID" smtClean="0"/>
              <a:t>‹#›</a:t>
            </a:fld>
            <a:endParaRPr lang="id-ID"/>
          </a:p>
        </p:txBody>
      </p:sp>
    </p:spTree>
    <p:extLst>
      <p:ext uri="{BB962C8B-B14F-4D97-AF65-F5344CB8AC3E}">
        <p14:creationId xmlns:p14="http://schemas.microsoft.com/office/powerpoint/2010/main" val="241044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19A90CBB-4B8F-4C53-A549-46F7EC237426}" type="datetimeFigureOut">
              <a:rPr lang="id-ID" smtClean="0"/>
              <a:t>23/12/2015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F167B62-2A93-46B8-829F-1F7BE92F20AF}" type="slidenum">
              <a:rPr lang="id-ID" smtClean="0"/>
              <a:t>‹#›</a:t>
            </a:fld>
            <a:endParaRPr lang="id-ID"/>
          </a:p>
        </p:txBody>
      </p:sp>
    </p:spTree>
    <p:extLst>
      <p:ext uri="{BB962C8B-B14F-4D97-AF65-F5344CB8AC3E}">
        <p14:creationId xmlns:p14="http://schemas.microsoft.com/office/powerpoint/2010/main" val="2589817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19A90CBB-4B8F-4C53-A549-46F7EC237426}" type="datetimeFigureOut">
              <a:rPr lang="id-ID" smtClean="0"/>
              <a:t>23/12/2015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F167B62-2A93-46B8-829F-1F7BE92F20AF}" type="slidenum">
              <a:rPr lang="id-ID" smtClean="0"/>
              <a:t>‹#›</a:t>
            </a:fld>
            <a:endParaRPr lang="id-ID"/>
          </a:p>
        </p:txBody>
      </p:sp>
    </p:spTree>
    <p:extLst>
      <p:ext uri="{BB962C8B-B14F-4D97-AF65-F5344CB8AC3E}">
        <p14:creationId xmlns:p14="http://schemas.microsoft.com/office/powerpoint/2010/main" val="1334002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19A90CBB-4B8F-4C53-A549-46F7EC237426}" type="datetimeFigureOut">
              <a:rPr lang="id-ID" smtClean="0"/>
              <a:t>23/12/2015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F167B62-2A93-46B8-829F-1F7BE92F20AF}" type="slidenum">
              <a:rPr lang="id-ID" smtClean="0"/>
              <a:t>‹#›</a:t>
            </a:fld>
            <a:endParaRPr lang="id-ID"/>
          </a:p>
        </p:txBody>
      </p:sp>
    </p:spTree>
    <p:extLst>
      <p:ext uri="{BB962C8B-B14F-4D97-AF65-F5344CB8AC3E}">
        <p14:creationId xmlns:p14="http://schemas.microsoft.com/office/powerpoint/2010/main" val="2423415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19A90CBB-4B8F-4C53-A549-46F7EC237426}" type="datetimeFigureOut">
              <a:rPr lang="id-ID" smtClean="0"/>
              <a:t>23/12/2015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F167B62-2A93-46B8-829F-1F7BE92F20AF}" type="slidenum">
              <a:rPr lang="id-ID" smtClean="0"/>
              <a:t>‹#›</a:t>
            </a:fld>
            <a:endParaRPr lang="id-ID"/>
          </a:p>
        </p:txBody>
      </p:sp>
    </p:spTree>
    <p:extLst>
      <p:ext uri="{BB962C8B-B14F-4D97-AF65-F5344CB8AC3E}">
        <p14:creationId xmlns:p14="http://schemas.microsoft.com/office/powerpoint/2010/main" val="4219416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A90CBB-4B8F-4C53-A549-46F7EC237426}" type="datetimeFigureOut">
              <a:rPr lang="id-ID" smtClean="0"/>
              <a:t>23/12/2015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F167B62-2A93-46B8-829F-1F7BE92F20AF}" type="slidenum">
              <a:rPr lang="id-ID" smtClean="0"/>
              <a:t>‹#›</a:t>
            </a:fld>
            <a:endParaRPr lang="id-ID"/>
          </a:p>
        </p:txBody>
      </p:sp>
    </p:spTree>
    <p:extLst>
      <p:ext uri="{BB962C8B-B14F-4D97-AF65-F5344CB8AC3E}">
        <p14:creationId xmlns:p14="http://schemas.microsoft.com/office/powerpoint/2010/main" val="2189408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19A90CBB-4B8F-4C53-A549-46F7EC237426}" type="datetimeFigureOut">
              <a:rPr lang="id-ID" smtClean="0"/>
              <a:t>23/12/2015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F167B62-2A93-46B8-829F-1F7BE92F20AF}" type="slidenum">
              <a:rPr lang="id-ID" smtClean="0"/>
              <a:t>‹#›</a:t>
            </a:fld>
            <a:endParaRPr lang="id-ID"/>
          </a:p>
        </p:txBody>
      </p:sp>
    </p:spTree>
    <p:extLst>
      <p:ext uri="{BB962C8B-B14F-4D97-AF65-F5344CB8AC3E}">
        <p14:creationId xmlns:p14="http://schemas.microsoft.com/office/powerpoint/2010/main" val="1718000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19A90CBB-4B8F-4C53-A549-46F7EC237426}" type="datetimeFigureOut">
              <a:rPr lang="id-ID" smtClean="0"/>
              <a:t>23/12/2015</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5F167B62-2A93-46B8-829F-1F7BE92F20AF}" type="slidenum">
              <a:rPr lang="id-ID" smtClean="0"/>
              <a:t>‹#›</a:t>
            </a:fld>
            <a:endParaRPr lang="id-ID"/>
          </a:p>
        </p:txBody>
      </p:sp>
    </p:spTree>
    <p:extLst>
      <p:ext uri="{BB962C8B-B14F-4D97-AF65-F5344CB8AC3E}">
        <p14:creationId xmlns:p14="http://schemas.microsoft.com/office/powerpoint/2010/main" val="39456363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19A90CBB-4B8F-4C53-A549-46F7EC237426}" type="datetimeFigureOut">
              <a:rPr lang="id-ID" smtClean="0"/>
              <a:t>23/12/2015</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5F167B62-2A93-46B8-829F-1F7BE92F20AF}" type="slidenum">
              <a:rPr lang="id-ID" smtClean="0"/>
              <a:t>‹#›</a:t>
            </a:fld>
            <a:endParaRPr lang="id-ID"/>
          </a:p>
        </p:txBody>
      </p:sp>
    </p:spTree>
    <p:extLst>
      <p:ext uri="{BB962C8B-B14F-4D97-AF65-F5344CB8AC3E}">
        <p14:creationId xmlns:p14="http://schemas.microsoft.com/office/powerpoint/2010/main" val="1776379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A90CBB-4B8F-4C53-A549-46F7EC237426}" type="datetimeFigureOut">
              <a:rPr lang="id-ID" smtClean="0"/>
              <a:t>23/12/2015</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5F167B62-2A93-46B8-829F-1F7BE92F20AF}" type="slidenum">
              <a:rPr lang="id-ID" smtClean="0"/>
              <a:t>‹#›</a:t>
            </a:fld>
            <a:endParaRPr lang="id-ID"/>
          </a:p>
        </p:txBody>
      </p:sp>
    </p:spTree>
    <p:extLst>
      <p:ext uri="{BB962C8B-B14F-4D97-AF65-F5344CB8AC3E}">
        <p14:creationId xmlns:p14="http://schemas.microsoft.com/office/powerpoint/2010/main" val="35938439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A90CBB-4B8F-4C53-A549-46F7EC237426}" type="datetimeFigureOut">
              <a:rPr lang="id-ID" smtClean="0"/>
              <a:t>23/12/2015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F167B62-2A93-46B8-829F-1F7BE92F20AF}" type="slidenum">
              <a:rPr lang="id-ID" smtClean="0"/>
              <a:t>‹#›</a:t>
            </a:fld>
            <a:endParaRPr lang="id-ID"/>
          </a:p>
        </p:txBody>
      </p:sp>
    </p:spTree>
    <p:extLst>
      <p:ext uri="{BB962C8B-B14F-4D97-AF65-F5344CB8AC3E}">
        <p14:creationId xmlns:p14="http://schemas.microsoft.com/office/powerpoint/2010/main" val="2973173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A90CBB-4B8F-4C53-A549-46F7EC237426}" type="datetimeFigureOut">
              <a:rPr lang="id-ID" smtClean="0"/>
              <a:t>23/12/2015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F167B62-2A93-46B8-829F-1F7BE92F20AF}" type="slidenum">
              <a:rPr lang="id-ID" smtClean="0"/>
              <a:t>‹#›</a:t>
            </a:fld>
            <a:endParaRPr lang="id-ID"/>
          </a:p>
        </p:txBody>
      </p:sp>
    </p:spTree>
    <p:extLst>
      <p:ext uri="{BB962C8B-B14F-4D97-AF65-F5344CB8AC3E}">
        <p14:creationId xmlns:p14="http://schemas.microsoft.com/office/powerpoint/2010/main" val="8505134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A90CBB-4B8F-4C53-A549-46F7EC237426}" type="datetimeFigureOut">
              <a:rPr lang="id-ID" smtClean="0"/>
              <a:t>23/12/2015</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167B62-2A93-46B8-829F-1F7BE92F20AF}" type="slidenum">
              <a:rPr lang="id-ID" smtClean="0"/>
              <a:t>‹#›</a:t>
            </a:fld>
            <a:endParaRPr lang="id-ID"/>
          </a:p>
        </p:txBody>
      </p:sp>
    </p:spTree>
    <p:extLst>
      <p:ext uri="{BB962C8B-B14F-4D97-AF65-F5344CB8AC3E}">
        <p14:creationId xmlns:p14="http://schemas.microsoft.com/office/powerpoint/2010/main" val="38454309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19923" b="21580"/>
          <a:stretch/>
        </p:blipFill>
        <p:spPr>
          <a:xfrm>
            <a:off x="0" y="2348880"/>
            <a:ext cx="6804248" cy="2985252"/>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8082" y="548680"/>
            <a:ext cx="2211642" cy="1150052"/>
          </a:xfrm>
          <a:prstGeom prst="rect">
            <a:avLst/>
          </a:prstGeom>
        </p:spPr>
      </p:pic>
      <p:sp>
        <p:nvSpPr>
          <p:cNvPr id="3" name="Rectangle 2"/>
          <p:cNvSpPr/>
          <p:nvPr/>
        </p:nvSpPr>
        <p:spPr>
          <a:xfrm>
            <a:off x="3923928" y="2348880"/>
            <a:ext cx="5220072" cy="2985252"/>
          </a:xfrm>
          <a:prstGeom prst="rect">
            <a:avLst/>
          </a:prstGeom>
          <a:solidFill>
            <a:srgbClr val="02A3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1" name="TextBox 10"/>
          <p:cNvSpPr txBox="1"/>
          <p:nvPr/>
        </p:nvSpPr>
        <p:spPr>
          <a:xfrm>
            <a:off x="4243840" y="3037770"/>
            <a:ext cx="3991624" cy="646331"/>
          </a:xfrm>
          <a:prstGeom prst="rect">
            <a:avLst/>
          </a:prstGeom>
          <a:noFill/>
        </p:spPr>
        <p:txBody>
          <a:bodyPr wrap="square" rtlCol="0">
            <a:spAutoFit/>
          </a:bodyPr>
          <a:lstStyle/>
          <a:p>
            <a:r>
              <a:rPr lang="id-ID" sz="3600" b="1" dirty="0" smtClean="0">
                <a:solidFill>
                  <a:schemeClr val="bg1"/>
                </a:solidFill>
              </a:rPr>
              <a:t>TEMPLATE</a:t>
            </a:r>
            <a:r>
              <a:rPr lang="id-ID" sz="3600" dirty="0" smtClean="0">
                <a:solidFill>
                  <a:schemeClr val="bg1"/>
                </a:solidFill>
              </a:rPr>
              <a:t> TITLE</a:t>
            </a:r>
            <a:endParaRPr lang="id-ID" sz="3600" dirty="0">
              <a:solidFill>
                <a:schemeClr val="bg1"/>
              </a:solidFill>
            </a:endParaRPr>
          </a:p>
        </p:txBody>
      </p:sp>
      <p:sp>
        <p:nvSpPr>
          <p:cNvPr id="12" name="TextBox 11"/>
          <p:cNvSpPr txBox="1"/>
          <p:nvPr/>
        </p:nvSpPr>
        <p:spPr>
          <a:xfrm>
            <a:off x="4243840" y="3707740"/>
            <a:ext cx="1800200" cy="369332"/>
          </a:xfrm>
          <a:prstGeom prst="rect">
            <a:avLst/>
          </a:prstGeom>
          <a:noFill/>
        </p:spPr>
        <p:txBody>
          <a:bodyPr wrap="square" rtlCol="0">
            <a:spAutoFit/>
          </a:bodyPr>
          <a:lstStyle/>
          <a:p>
            <a:r>
              <a:rPr lang="id-ID" dirty="0" smtClean="0">
                <a:solidFill>
                  <a:schemeClr val="bg1"/>
                </a:solidFill>
              </a:rPr>
              <a:t>SUB-TITLE HERE</a:t>
            </a:r>
            <a:endParaRPr lang="id-ID" dirty="0">
              <a:solidFill>
                <a:schemeClr val="bg1"/>
              </a:solidFill>
            </a:endParaRPr>
          </a:p>
        </p:txBody>
      </p:sp>
      <p:sp>
        <p:nvSpPr>
          <p:cNvPr id="10" name="Rectangle 9"/>
          <p:cNvSpPr/>
          <p:nvPr/>
        </p:nvSpPr>
        <p:spPr>
          <a:xfrm>
            <a:off x="4243840" y="4653136"/>
            <a:ext cx="3555444" cy="261610"/>
          </a:xfrm>
          <a:prstGeom prst="rect">
            <a:avLst/>
          </a:prstGeom>
        </p:spPr>
        <p:txBody>
          <a:bodyPr wrap="square">
            <a:spAutoFit/>
          </a:bodyPr>
          <a:lstStyle/>
          <a:p>
            <a:r>
              <a:rPr lang="id-ID" sz="1100" dirty="0" smtClean="0">
                <a:solidFill>
                  <a:schemeClr val="bg1"/>
                </a:solidFill>
              </a:rPr>
              <a:t>© 2015 Blue Frost Security | Ihre IT-Sicherheits-Analysten</a:t>
            </a:r>
            <a:endParaRPr lang="id-ID" sz="1100" dirty="0">
              <a:solidFill>
                <a:schemeClr val="bg1"/>
              </a:solidFill>
            </a:endParaRPr>
          </a:p>
        </p:txBody>
      </p:sp>
    </p:spTree>
    <p:extLst>
      <p:ext uri="{BB962C8B-B14F-4D97-AF65-F5344CB8AC3E}">
        <p14:creationId xmlns:p14="http://schemas.microsoft.com/office/powerpoint/2010/main" val="28445771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7999"/>
          </a:xfrm>
          <a:prstGeom prst="rect">
            <a:avLst/>
          </a:prstGeom>
        </p:spPr>
      </p:pic>
      <p:sp>
        <p:nvSpPr>
          <p:cNvPr id="3" name="Rectangle 2"/>
          <p:cNvSpPr/>
          <p:nvPr/>
        </p:nvSpPr>
        <p:spPr>
          <a:xfrm>
            <a:off x="0" y="0"/>
            <a:ext cx="9144000" cy="6858000"/>
          </a:xfrm>
          <a:prstGeom prst="rect">
            <a:avLst/>
          </a:prstGeom>
          <a:solidFill>
            <a:schemeClr val="tx2">
              <a:lumMod val="50000"/>
              <a:alpha val="8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69716" y="1032923"/>
            <a:ext cx="1404568" cy="883909"/>
          </a:xfrm>
          <a:prstGeom prst="rect">
            <a:avLst/>
          </a:prstGeom>
        </p:spPr>
      </p:pic>
      <p:sp>
        <p:nvSpPr>
          <p:cNvPr id="5" name="TextBox 4"/>
          <p:cNvSpPr txBox="1"/>
          <p:nvPr/>
        </p:nvSpPr>
        <p:spPr>
          <a:xfrm>
            <a:off x="2051720" y="3086093"/>
            <a:ext cx="5040560" cy="1077218"/>
          </a:xfrm>
          <a:prstGeom prst="rect">
            <a:avLst/>
          </a:prstGeom>
          <a:noFill/>
        </p:spPr>
        <p:txBody>
          <a:bodyPr wrap="square" rtlCol="0">
            <a:spAutoFit/>
          </a:bodyPr>
          <a:lstStyle/>
          <a:p>
            <a:pPr algn="ctr"/>
            <a:r>
              <a:rPr lang="id-ID" sz="3600" b="1" dirty="0" smtClean="0">
                <a:solidFill>
                  <a:schemeClr val="bg1"/>
                </a:solidFill>
              </a:rPr>
              <a:t>POWERPOINT </a:t>
            </a:r>
            <a:r>
              <a:rPr lang="id-ID" sz="3600" dirty="0" smtClean="0">
                <a:solidFill>
                  <a:schemeClr val="bg1"/>
                </a:solidFill>
              </a:rPr>
              <a:t>TEMPLATE </a:t>
            </a:r>
            <a:r>
              <a:rPr lang="id-ID" sz="2800" b="1" dirty="0" smtClean="0">
                <a:solidFill>
                  <a:schemeClr val="bg1"/>
                </a:solidFill>
              </a:rPr>
              <a:t>TITLE</a:t>
            </a:r>
            <a:r>
              <a:rPr lang="id-ID" sz="2800" dirty="0" smtClean="0">
                <a:solidFill>
                  <a:schemeClr val="bg1"/>
                </a:solidFill>
              </a:rPr>
              <a:t> HERE</a:t>
            </a:r>
            <a:endParaRPr lang="id-ID" sz="2800" dirty="0">
              <a:solidFill>
                <a:schemeClr val="bg1"/>
              </a:solidFill>
            </a:endParaRPr>
          </a:p>
        </p:txBody>
      </p:sp>
      <p:sp>
        <p:nvSpPr>
          <p:cNvPr id="6" name="TextBox 5"/>
          <p:cNvSpPr txBox="1"/>
          <p:nvPr/>
        </p:nvSpPr>
        <p:spPr>
          <a:xfrm>
            <a:off x="3671900" y="4283804"/>
            <a:ext cx="1800200" cy="369332"/>
          </a:xfrm>
          <a:prstGeom prst="rect">
            <a:avLst/>
          </a:prstGeom>
          <a:noFill/>
        </p:spPr>
        <p:txBody>
          <a:bodyPr wrap="square" rtlCol="0">
            <a:spAutoFit/>
          </a:bodyPr>
          <a:lstStyle/>
          <a:p>
            <a:pPr algn="ctr"/>
            <a:r>
              <a:rPr lang="id-ID" dirty="0" smtClean="0">
                <a:solidFill>
                  <a:schemeClr val="bg1"/>
                </a:solidFill>
              </a:rPr>
              <a:t>SUB-TITLE HERE</a:t>
            </a:r>
            <a:endParaRPr lang="id-ID" dirty="0">
              <a:solidFill>
                <a:schemeClr val="bg1"/>
              </a:solidFill>
            </a:endParaRPr>
          </a:p>
        </p:txBody>
      </p:sp>
      <p:sp>
        <p:nvSpPr>
          <p:cNvPr id="7" name="Rectangle 6"/>
          <p:cNvSpPr/>
          <p:nvPr/>
        </p:nvSpPr>
        <p:spPr>
          <a:xfrm>
            <a:off x="3492000" y="6750000"/>
            <a:ext cx="2160000" cy="108000"/>
          </a:xfrm>
          <a:prstGeom prst="rect">
            <a:avLst/>
          </a:prstGeom>
          <a:solidFill>
            <a:srgbClr val="02A3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 name="Rectangle 7"/>
          <p:cNvSpPr/>
          <p:nvPr/>
        </p:nvSpPr>
        <p:spPr>
          <a:xfrm>
            <a:off x="2794278" y="6530280"/>
            <a:ext cx="3555444" cy="261610"/>
          </a:xfrm>
          <a:prstGeom prst="rect">
            <a:avLst/>
          </a:prstGeom>
        </p:spPr>
        <p:txBody>
          <a:bodyPr wrap="square">
            <a:spAutoFit/>
          </a:bodyPr>
          <a:lstStyle/>
          <a:p>
            <a:r>
              <a:rPr lang="id-ID" sz="1100" dirty="0" smtClean="0">
                <a:solidFill>
                  <a:schemeClr val="bg1"/>
                </a:solidFill>
              </a:rPr>
              <a:t>© 2015 Blue Frost Security | Ihre IT-Sicherheits-Analysten</a:t>
            </a:r>
            <a:endParaRPr lang="id-ID" sz="1100" dirty="0">
              <a:solidFill>
                <a:schemeClr val="bg1"/>
              </a:solidFill>
            </a:endParaRPr>
          </a:p>
        </p:txBody>
      </p:sp>
    </p:spTree>
    <p:extLst>
      <p:ext uri="{BB962C8B-B14F-4D97-AF65-F5344CB8AC3E}">
        <p14:creationId xmlns:p14="http://schemas.microsoft.com/office/powerpoint/2010/main" val="22307532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429000"/>
            <a:ext cx="9144000" cy="3435548"/>
          </a:xfrm>
          <a:prstGeom prst="rect">
            <a:avLst/>
          </a:prstGeom>
        </p:spPr>
      </p:pic>
      <p:sp>
        <p:nvSpPr>
          <p:cNvPr id="12" name="Rectangle 11"/>
          <p:cNvSpPr/>
          <p:nvPr/>
        </p:nvSpPr>
        <p:spPr>
          <a:xfrm>
            <a:off x="0" y="3429000"/>
            <a:ext cx="9144000" cy="3435548"/>
          </a:xfrm>
          <a:prstGeom prst="rect">
            <a:avLst/>
          </a:prstGeom>
          <a:solidFill>
            <a:srgbClr val="224FA4">
              <a:alpha val="8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p>
        </p:txBody>
      </p:sp>
      <p:sp>
        <p:nvSpPr>
          <p:cNvPr id="2" name="Rectangle 1"/>
          <p:cNvSpPr/>
          <p:nvPr/>
        </p:nvSpPr>
        <p:spPr>
          <a:xfrm>
            <a:off x="0" y="0"/>
            <a:ext cx="9144000" cy="3429000"/>
          </a:xfrm>
          <a:prstGeom prst="rect">
            <a:avLst/>
          </a:prstGeom>
          <a:solidFill>
            <a:srgbClr val="02A3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 name="Oval 2"/>
          <p:cNvSpPr/>
          <p:nvPr/>
        </p:nvSpPr>
        <p:spPr>
          <a:xfrm>
            <a:off x="3671900" y="2528900"/>
            <a:ext cx="1800200" cy="1800200"/>
          </a:xfrm>
          <a:prstGeom prst="ellipse">
            <a:avLst/>
          </a:prstGeom>
          <a:blipFill>
            <a:blip r:embed="rId3"/>
            <a:stretch>
              <a:fillRect/>
            </a:stretch>
          </a:blipFill>
          <a:ln>
            <a:solidFill>
              <a:srgbClr val="02A3E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 name="TextBox 7"/>
          <p:cNvSpPr txBox="1"/>
          <p:nvPr/>
        </p:nvSpPr>
        <p:spPr>
          <a:xfrm>
            <a:off x="2411760" y="476672"/>
            <a:ext cx="4320480" cy="584775"/>
          </a:xfrm>
          <a:prstGeom prst="rect">
            <a:avLst/>
          </a:prstGeom>
          <a:noFill/>
        </p:spPr>
        <p:txBody>
          <a:bodyPr wrap="square" rtlCol="0">
            <a:spAutoFit/>
          </a:bodyPr>
          <a:lstStyle/>
          <a:p>
            <a:pPr algn="ctr"/>
            <a:r>
              <a:rPr lang="id-ID" sz="3200" b="1" dirty="0" smtClean="0">
                <a:solidFill>
                  <a:schemeClr val="bg1"/>
                </a:solidFill>
              </a:rPr>
              <a:t>WELCOME </a:t>
            </a:r>
            <a:r>
              <a:rPr lang="id-ID" sz="3200" dirty="0" smtClean="0">
                <a:solidFill>
                  <a:schemeClr val="bg1"/>
                </a:solidFill>
              </a:rPr>
              <a:t>MESSAGE</a:t>
            </a:r>
            <a:endParaRPr lang="id-ID" sz="3200" dirty="0">
              <a:solidFill>
                <a:schemeClr val="bg1"/>
              </a:solidFill>
            </a:endParaRPr>
          </a:p>
        </p:txBody>
      </p:sp>
      <p:sp>
        <p:nvSpPr>
          <p:cNvPr id="9" name="Rectangle 8"/>
          <p:cNvSpPr/>
          <p:nvPr/>
        </p:nvSpPr>
        <p:spPr>
          <a:xfrm>
            <a:off x="1331640" y="1558533"/>
            <a:ext cx="6408712" cy="646331"/>
          </a:xfrm>
          <a:prstGeom prst="rect">
            <a:avLst/>
          </a:prstGeom>
        </p:spPr>
        <p:txBody>
          <a:bodyPr wrap="square">
            <a:spAutoFit/>
          </a:bodyPr>
          <a:lstStyle/>
          <a:p>
            <a:pPr algn="ctr"/>
            <a:r>
              <a:rPr lang="id-ID" dirty="0" smtClean="0"/>
              <a:t>Duis autem vel eum iriure dolor in hendrerit in vulputate velit esse molestie consequat, vel illum dolore eu feugiat nulla facilisis.</a:t>
            </a:r>
            <a:endParaRPr lang="id-ID" dirty="0"/>
          </a:p>
        </p:txBody>
      </p:sp>
      <p:sp>
        <p:nvSpPr>
          <p:cNvPr id="13" name="Rectangle 12"/>
          <p:cNvSpPr/>
          <p:nvPr/>
        </p:nvSpPr>
        <p:spPr>
          <a:xfrm>
            <a:off x="611561" y="4477762"/>
            <a:ext cx="7924412" cy="923330"/>
          </a:xfrm>
          <a:prstGeom prst="rect">
            <a:avLst/>
          </a:prstGeom>
        </p:spPr>
        <p:txBody>
          <a:bodyPr wrap="square">
            <a:spAutoFit/>
          </a:bodyPr>
          <a:lstStyle/>
          <a:p>
            <a:pPr algn="ctr"/>
            <a:r>
              <a:rPr lang="id-ID" dirty="0" smtClean="0">
                <a:solidFill>
                  <a:schemeClr val="bg1"/>
                </a:solidFill>
              </a:rPr>
              <a:t>Lorem ipsum dolor sit amet, consetetur sadipscing elitr,  sed diam nonumy eirmod tempor invidunt ut labore et dolore magna aliquyam erat, sed diam voluptua. At vero eos et accusam et justo duo dolores et ea rebum. </a:t>
            </a:r>
            <a:endParaRPr lang="id-ID" dirty="0">
              <a:solidFill>
                <a:schemeClr val="bg1"/>
              </a:solidFill>
            </a:endParaRPr>
          </a:p>
        </p:txBody>
      </p:sp>
      <p:sp>
        <p:nvSpPr>
          <p:cNvPr id="14" name="TextBox 13"/>
          <p:cNvSpPr txBox="1"/>
          <p:nvPr/>
        </p:nvSpPr>
        <p:spPr>
          <a:xfrm>
            <a:off x="395536" y="4293096"/>
            <a:ext cx="407484" cy="707886"/>
          </a:xfrm>
          <a:prstGeom prst="rect">
            <a:avLst/>
          </a:prstGeom>
          <a:noFill/>
        </p:spPr>
        <p:txBody>
          <a:bodyPr wrap="none" rtlCol="0">
            <a:spAutoFit/>
          </a:bodyPr>
          <a:lstStyle/>
          <a:p>
            <a:r>
              <a:rPr lang="id-ID" sz="4000" b="1" dirty="0" smtClean="0">
                <a:solidFill>
                  <a:schemeClr val="bg1"/>
                </a:solidFill>
              </a:rPr>
              <a:t>“</a:t>
            </a:r>
            <a:endParaRPr lang="id-ID" sz="4000" b="1" dirty="0">
              <a:solidFill>
                <a:schemeClr val="bg1"/>
              </a:solidFill>
            </a:endParaRPr>
          </a:p>
        </p:txBody>
      </p:sp>
      <p:sp>
        <p:nvSpPr>
          <p:cNvPr id="15" name="Rectangle 14"/>
          <p:cNvSpPr/>
          <p:nvPr/>
        </p:nvSpPr>
        <p:spPr>
          <a:xfrm>
            <a:off x="3582000" y="1196760"/>
            <a:ext cx="1980000" cy="72000"/>
          </a:xfrm>
          <a:prstGeom prst="rect">
            <a:avLst/>
          </a:prstGeom>
          <a:solidFill>
            <a:srgbClr val="224F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nvGrpSpPr>
          <p:cNvPr id="63" name="Group 62"/>
          <p:cNvGrpSpPr/>
          <p:nvPr/>
        </p:nvGrpSpPr>
        <p:grpSpPr>
          <a:xfrm>
            <a:off x="0" y="6446663"/>
            <a:ext cx="9756576" cy="411337"/>
            <a:chOff x="0" y="6446663"/>
            <a:chExt cx="9756576" cy="411337"/>
          </a:xfrm>
        </p:grpSpPr>
        <p:sp>
          <p:nvSpPr>
            <p:cNvPr id="64" name="Rectangle 63"/>
            <p:cNvSpPr/>
            <p:nvPr/>
          </p:nvSpPr>
          <p:spPr>
            <a:xfrm>
              <a:off x="0" y="6822000"/>
              <a:ext cx="2339752" cy="36000"/>
            </a:xfrm>
            <a:prstGeom prst="rect">
              <a:avLst/>
            </a:prstGeom>
            <a:solidFill>
              <a:srgbClr val="02A3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5" name="Parallelogram 64"/>
            <p:cNvSpPr/>
            <p:nvPr/>
          </p:nvSpPr>
          <p:spPr>
            <a:xfrm>
              <a:off x="2051720" y="6453336"/>
              <a:ext cx="7704856" cy="404664"/>
            </a:xfrm>
            <a:prstGeom prst="parallelogram">
              <a:avLst/>
            </a:prstGeom>
            <a:solidFill>
              <a:srgbClr val="02A3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6" name="Parallelogram 65"/>
            <p:cNvSpPr/>
            <p:nvPr/>
          </p:nvSpPr>
          <p:spPr>
            <a:xfrm>
              <a:off x="7884368" y="6453336"/>
              <a:ext cx="1656184" cy="404664"/>
            </a:xfrm>
            <a:prstGeom prst="parallelogram">
              <a:avLst/>
            </a:prstGeom>
            <a:solidFill>
              <a:srgbClr val="224F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7" name="TextBox 66"/>
            <p:cNvSpPr txBox="1"/>
            <p:nvPr/>
          </p:nvSpPr>
          <p:spPr>
            <a:xfrm>
              <a:off x="17748" y="6446663"/>
              <a:ext cx="2033972" cy="369332"/>
            </a:xfrm>
            <a:prstGeom prst="rect">
              <a:avLst/>
            </a:prstGeom>
            <a:noFill/>
          </p:spPr>
          <p:txBody>
            <a:bodyPr wrap="square" rtlCol="0">
              <a:spAutoFit/>
            </a:bodyPr>
            <a:lstStyle/>
            <a:p>
              <a:pPr algn="ctr"/>
              <a:r>
                <a:rPr lang="id-ID" dirty="0" smtClean="0">
                  <a:solidFill>
                    <a:schemeClr val="bg1"/>
                  </a:solidFill>
                </a:rPr>
                <a:t>confidential</a:t>
              </a:r>
              <a:endParaRPr lang="id-ID" dirty="0">
                <a:solidFill>
                  <a:schemeClr val="bg1"/>
                </a:solidFill>
              </a:endParaRPr>
            </a:p>
          </p:txBody>
        </p:sp>
        <p:sp>
          <p:nvSpPr>
            <p:cNvPr id="68" name="TextBox 67"/>
            <p:cNvSpPr txBox="1"/>
            <p:nvPr/>
          </p:nvSpPr>
          <p:spPr>
            <a:xfrm>
              <a:off x="7956376" y="6480612"/>
              <a:ext cx="1102598" cy="369332"/>
            </a:xfrm>
            <a:prstGeom prst="rect">
              <a:avLst/>
            </a:prstGeom>
            <a:noFill/>
          </p:spPr>
          <p:txBody>
            <a:bodyPr wrap="square" rtlCol="0">
              <a:spAutoFit/>
            </a:bodyPr>
            <a:lstStyle/>
            <a:p>
              <a:pPr algn="r"/>
              <a:r>
                <a:rPr lang="id-ID" dirty="0" smtClean="0">
                  <a:solidFill>
                    <a:schemeClr val="bg1"/>
                  </a:solidFill>
                </a:rPr>
                <a:t>Page 01</a:t>
              </a:r>
              <a:endParaRPr lang="id-ID" dirty="0">
                <a:solidFill>
                  <a:schemeClr val="bg1"/>
                </a:solidFill>
              </a:endParaRPr>
            </a:p>
          </p:txBody>
        </p:sp>
        <p:sp>
          <p:nvSpPr>
            <p:cNvPr id="69" name="Rectangle 68"/>
            <p:cNvSpPr/>
            <p:nvPr/>
          </p:nvSpPr>
          <p:spPr>
            <a:xfrm>
              <a:off x="2794278" y="6530280"/>
              <a:ext cx="3555444" cy="261610"/>
            </a:xfrm>
            <a:prstGeom prst="rect">
              <a:avLst/>
            </a:prstGeom>
          </p:spPr>
          <p:txBody>
            <a:bodyPr wrap="square">
              <a:spAutoFit/>
            </a:bodyPr>
            <a:lstStyle/>
            <a:p>
              <a:r>
                <a:rPr lang="id-ID" sz="1100" dirty="0" smtClean="0">
                  <a:solidFill>
                    <a:schemeClr val="bg1"/>
                  </a:solidFill>
                </a:rPr>
                <a:t>© 2015 Blue Frost Security | Ihre IT-Sicherheits-Analysten</a:t>
              </a:r>
              <a:endParaRPr lang="id-ID" sz="1100" dirty="0">
                <a:solidFill>
                  <a:schemeClr val="bg1"/>
                </a:solidFill>
              </a:endParaRPr>
            </a:p>
          </p:txBody>
        </p:sp>
      </p:grpSp>
    </p:spTree>
    <p:extLst>
      <p:ext uri="{BB962C8B-B14F-4D97-AF65-F5344CB8AC3E}">
        <p14:creationId xmlns:p14="http://schemas.microsoft.com/office/powerpoint/2010/main" val="8102419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401</TotalTime>
  <Words>104</Words>
  <Application>Microsoft Office PowerPoint</Application>
  <PresentationFormat>On-screen Show (4:3)</PresentationFormat>
  <Paragraphs>13</Paragraphs>
  <Slides>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L ^</dc:creator>
  <cp:lastModifiedBy>Emma Regan</cp:lastModifiedBy>
  <cp:revision>53</cp:revision>
  <dcterms:created xsi:type="dcterms:W3CDTF">2015-12-10T10:28:58Z</dcterms:created>
  <dcterms:modified xsi:type="dcterms:W3CDTF">2015-12-22T23:11:57Z</dcterms:modified>
</cp:coreProperties>
</file>