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19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9422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98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493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50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3170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5817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94092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0509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9552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56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002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41E11-DBA8-4304-9125-A932B95977C9}" type="datetimeFigureOut">
              <a:rPr lang="en-GB" smtClean="0"/>
              <a:t>23/12/2015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45B5E2-F242-4268-B20F-BFF7DE65052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774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 rot="10800000">
            <a:off x="755575" y="620688"/>
            <a:ext cx="1062607" cy="864096"/>
          </a:xfrm>
          <a:prstGeom prst="triangle">
            <a:avLst/>
          </a:prstGeom>
          <a:gradFill flip="none" rotWithShape="1">
            <a:gsLst>
              <a:gs pos="0">
                <a:srgbClr val="5719F3">
                  <a:shade val="30000"/>
                  <a:satMod val="115000"/>
                </a:srgbClr>
              </a:gs>
              <a:gs pos="50000">
                <a:srgbClr val="5719F3">
                  <a:shade val="67500"/>
                  <a:satMod val="115000"/>
                </a:srgbClr>
              </a:gs>
              <a:gs pos="100000">
                <a:srgbClr val="5719F3">
                  <a:shade val="100000"/>
                  <a:satMod val="115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872342" y="1468574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err="1" smtClean="0">
                <a:solidFill>
                  <a:srgbClr val="0070C0"/>
                </a:solidFill>
                <a:latin typeface="Impact" panose="020B0806030902050204" pitchFamily="34" charset="0"/>
              </a:rPr>
              <a:t>petroc</a:t>
            </a:r>
            <a:endParaRPr lang="en-GB" dirty="0">
              <a:solidFill>
                <a:srgbClr val="0070C0"/>
              </a:solidFill>
              <a:latin typeface="Impact" panose="020B080603090205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95" y="2132856"/>
            <a:ext cx="1426468" cy="142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71" y="4154695"/>
            <a:ext cx="1146423" cy="11464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275856" y="620688"/>
            <a:ext cx="4320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I am open to not starting </a:t>
            </a:r>
            <a:r>
              <a:rPr lang="en-AU" sz="1200" dirty="0" err="1" smtClean="0"/>
              <a:t>Petrock</a:t>
            </a:r>
            <a:r>
              <a:rPr lang="en-AU" sz="1200" dirty="0" smtClean="0"/>
              <a:t> with a capital letter. The inverted triangle is the alchemical symbol for water. The triangle is also used to denote the water table level in say a diagram or cross-section.</a:t>
            </a:r>
            <a:endParaRPr lang="en-GB" sz="1200" dirty="0"/>
          </a:p>
        </p:txBody>
      </p:sp>
      <p:sp>
        <p:nvSpPr>
          <p:cNvPr id="7" name="TextBox 6"/>
          <p:cNvSpPr txBox="1"/>
          <p:nvPr/>
        </p:nvSpPr>
        <p:spPr>
          <a:xfrm>
            <a:off x="3563889" y="2636912"/>
            <a:ext cx="51845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I thought of a jigsaw piece as I am adding the groundwater/hydrogeology missing bit of a </a:t>
            </a:r>
            <a:r>
              <a:rPr lang="en-AU" sz="1200" dirty="0" smtClean="0"/>
              <a:t>larger puzzle</a:t>
            </a:r>
            <a:r>
              <a:rPr lang="en-AU" sz="1200" dirty="0" smtClean="0"/>
              <a:t>. I also thought the interlocking rounded parts could look like water drops.</a:t>
            </a:r>
            <a:endParaRPr lang="en-GB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3563889" y="4509120"/>
            <a:ext cx="410445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This is the trigram symbol for water in Taoist philosophy, I-Ching etc. It also looks a bit like a section through geological layers, with the middle line perhaps being groundwater. It might look more interesting in 3-d.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163941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3568" y="83671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933" y="548680"/>
            <a:ext cx="22479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51920" y="692696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This geometric design is from a Roman mosaic and I find it very appealing.</a:t>
            </a:r>
            <a:endParaRPr lang="en-GB" sz="1200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5085184"/>
            <a:ext cx="69847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The above are just my early thoughts. I am open to other completely different ideas.</a:t>
            </a:r>
            <a:endParaRPr lang="en-GB" sz="12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417" y="2783325"/>
            <a:ext cx="2293416" cy="1424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923928" y="2783325"/>
            <a:ext cx="36724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200" dirty="0" smtClean="0"/>
              <a:t>I like to play Go and enjoy the aesthetic of the interlocking  grid where stones are placed. I also enjoy the metaphor of the game  to life: success through sharing and being mindful of the bigger picture while focussing  on the immediate.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4023479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192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Littlewood</dc:creator>
  <cp:lastModifiedBy>Nathan Littlewood</cp:lastModifiedBy>
  <cp:revision>5</cp:revision>
  <dcterms:created xsi:type="dcterms:W3CDTF">2015-12-22T09:35:45Z</dcterms:created>
  <dcterms:modified xsi:type="dcterms:W3CDTF">2015-12-23T02:48:59Z</dcterms:modified>
</cp:coreProperties>
</file>