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5" r:id="rId2"/>
    <p:sldId id="279" r:id="rId3"/>
    <p:sldId id="285" r:id="rId4"/>
    <p:sldId id="287" r:id="rId5"/>
    <p:sldId id="288" r:id="rId6"/>
    <p:sldId id="289" r:id="rId7"/>
    <p:sldId id="290" r:id="rId8"/>
    <p:sldId id="292" r:id="rId9"/>
    <p:sldId id="293" r:id="rId10"/>
    <p:sldId id="282" r:id="rId11"/>
    <p:sldId id="283" r:id="rId12"/>
    <p:sldId id="28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8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1B60DE-95AD-EE46-90AF-754ECCB49AD5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DBC3B-7273-0645-8376-C27D50CD8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0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1B60DE-95AD-EE46-90AF-754ECCB49AD5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DBC3B-7273-0645-8376-C27D50CD8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1B60DE-95AD-EE46-90AF-754ECCB49AD5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DBC3B-7273-0645-8376-C27D50CD8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82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1B60DE-95AD-EE46-90AF-754ECCB49AD5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DBC3B-7273-0645-8376-C27D50CD8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126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1B60DE-95AD-EE46-90AF-754ECCB49AD5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DBC3B-7273-0645-8376-C27D50CD8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05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1B60DE-95AD-EE46-90AF-754ECCB49AD5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DBC3B-7273-0645-8376-C27D50CD8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2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1B60DE-95AD-EE46-90AF-754ECCB49AD5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DBC3B-7273-0645-8376-C27D50CD8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40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1B60DE-95AD-EE46-90AF-754ECCB49AD5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DBC3B-7273-0645-8376-C27D50CD8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7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1B60DE-95AD-EE46-90AF-754ECCB49AD5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DBC3B-7273-0645-8376-C27D50CD8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56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1B60DE-95AD-EE46-90AF-754ECCB49AD5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DBC3B-7273-0645-8376-C27D50CD8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94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1B60DE-95AD-EE46-90AF-754ECCB49AD5}" type="datetimeFigureOut">
              <a:rPr lang="en-US" smtClean="0"/>
              <a:t>12/19/15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DBC3B-7273-0645-8376-C27D50CD8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1737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venir Book"/>
                <a:cs typeface="Avenir Book"/>
              </a:defRPr>
            </a:lvl1pPr>
          </a:lstStyle>
          <a:p>
            <a:fld id="{C65DBC3B-7273-0645-8376-C27D50CD8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5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venir Book"/>
          <a:ea typeface="+mj-ea"/>
          <a:cs typeface="Avenir Boo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venir Book"/>
          <a:ea typeface="+mn-ea"/>
          <a:cs typeface="Avenir Book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venir Book"/>
          <a:ea typeface="+mn-ea"/>
          <a:cs typeface="Avenir Book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venir Book"/>
          <a:ea typeface="+mn-ea"/>
          <a:cs typeface="Avenir Book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venir Book"/>
          <a:ea typeface="+mn-ea"/>
          <a:cs typeface="Avenir Book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venir Book"/>
          <a:ea typeface="+mn-ea"/>
          <a:cs typeface="Avenir Book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67116" y="3363982"/>
            <a:ext cx="4609760" cy="1465909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UniteGPS School Bus Solution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303550"/>
            <a:ext cx="7772400" cy="1752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venir Book"/>
                <a:cs typeface="Avenir Book"/>
              </a:rPr>
              <a:t>XYZ School District</a:t>
            </a:r>
            <a:r>
              <a:rPr lang="en-US" sz="3200" dirty="0" smtClean="0">
                <a:latin typeface="Avenir Book"/>
                <a:cs typeface="Avenir Book"/>
              </a:rPr>
              <a:t/>
            </a:r>
            <a:br>
              <a:rPr lang="en-US" sz="3200" dirty="0" smtClean="0">
                <a:latin typeface="Avenir Book"/>
                <a:cs typeface="Avenir Book"/>
              </a:rPr>
            </a:b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737567" y="5103081"/>
            <a:ext cx="28135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Avenir Book"/>
                <a:cs typeface="Avenir Book"/>
              </a:rPr>
              <a:t>Christopher </a:t>
            </a:r>
            <a:r>
              <a:rPr lang="en-US" sz="2000" dirty="0" smtClean="0">
                <a:latin typeface="Avenir Book"/>
                <a:cs typeface="Avenir Book"/>
              </a:rPr>
              <a:t>Bunnell</a:t>
            </a:r>
          </a:p>
          <a:p>
            <a:pPr algn="r"/>
            <a:r>
              <a:rPr lang="en-US" sz="2000" dirty="0" smtClean="0">
                <a:latin typeface="Avenir Book"/>
                <a:cs typeface="Avenir Book"/>
              </a:rPr>
              <a:t>Chief Executive Officer</a:t>
            </a:r>
            <a:endParaRPr lang="en-US" sz="2000" dirty="0"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2698146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301752" y="1527048"/>
            <a:ext cx="850392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Key Differentiators</a:t>
            </a:r>
          </a:p>
          <a:p>
            <a:pPr lvl="1"/>
            <a:r>
              <a:rPr lang="en-US" sz="2000" dirty="0" smtClean="0"/>
              <a:t>Designed to meet the needs of parents and students</a:t>
            </a:r>
          </a:p>
          <a:p>
            <a:pPr lvl="1"/>
            <a:r>
              <a:rPr lang="en-US" sz="2000" dirty="0" smtClean="0"/>
              <a:t>Powerful Fleet Management Capabilities</a:t>
            </a:r>
          </a:p>
          <a:p>
            <a:pPr lvl="1"/>
            <a:r>
              <a:rPr lang="en-US" sz="2000" dirty="0" smtClean="0"/>
              <a:t>Delivered SAAS (Software as a Service), low maintenance</a:t>
            </a:r>
          </a:p>
          <a:p>
            <a:pPr lvl="1"/>
            <a:r>
              <a:rPr lang="en-US" sz="2000" dirty="0" smtClean="0"/>
              <a:t>Scalable cloud solution – no performance degradation</a:t>
            </a:r>
          </a:p>
          <a:p>
            <a:pPr lvl="1"/>
            <a:r>
              <a:rPr lang="en-US" sz="2000" dirty="0" smtClean="0"/>
              <a:t>Designed on current Web 2.0 technology, competitors using legacy</a:t>
            </a:r>
          </a:p>
          <a:p>
            <a:pPr lvl="1"/>
            <a:r>
              <a:rPr lang="en-US" sz="2000" dirty="0" smtClean="0"/>
              <a:t>No contract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venir Book"/>
                <a:ea typeface="+mj-ea"/>
                <a:cs typeface="Avenir Book"/>
              </a:defRPr>
            </a:lvl1pPr>
          </a:lstStyle>
          <a:p>
            <a:r>
              <a:rPr lang="en-US" smtClean="0"/>
              <a:t>Key Differentiators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286000" y="50735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www.unitegps.com</a:t>
            </a:r>
            <a:r>
              <a:rPr lang="en-US" dirty="0"/>
              <a:t>/technology-advantage</a:t>
            </a:r>
          </a:p>
        </p:txBody>
      </p:sp>
    </p:spTree>
    <p:extLst>
      <p:ext uri="{BB962C8B-B14F-4D97-AF65-F5344CB8AC3E}">
        <p14:creationId xmlns:p14="http://schemas.microsoft.com/office/powerpoint/2010/main" val="302529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venir Book"/>
                <a:ea typeface="+mj-ea"/>
                <a:cs typeface="Avenir Book"/>
              </a:defRPr>
            </a:lvl1pPr>
          </a:lstStyle>
          <a:p>
            <a:r>
              <a:rPr lang="en-US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01752" y="1527048"/>
            <a:ext cx="8503920" cy="45720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000" dirty="0" smtClean="0"/>
              <a:t>Order Received</a:t>
            </a:r>
          </a:p>
          <a:p>
            <a:r>
              <a:rPr lang="en-US" sz="2000" dirty="0" smtClean="0"/>
              <a:t>UniteGPS issues an invoice to client for the initial devices, software, service. US Cellular bill for data.</a:t>
            </a:r>
          </a:p>
          <a:p>
            <a:r>
              <a:rPr lang="en-US" sz="2000" dirty="0" smtClean="0"/>
              <a:t>Devices are ordered, 14 day average activation</a:t>
            </a:r>
          </a:p>
          <a:p>
            <a:r>
              <a:rPr lang="en-US" sz="2000" dirty="0" smtClean="0"/>
              <a:t>Devices are installed either by our national installer or the school district.</a:t>
            </a:r>
          </a:p>
          <a:p>
            <a:r>
              <a:rPr lang="en-US" sz="2000" dirty="0" smtClean="0"/>
              <a:t>Timing of training of Transportation Director &amp; staff is aligned with installation</a:t>
            </a:r>
          </a:p>
          <a:p>
            <a:r>
              <a:rPr lang="en-US" sz="2000" dirty="0" smtClean="0"/>
              <a:t>System tested for 1 to 2 weeks. </a:t>
            </a:r>
          </a:p>
          <a:p>
            <a:r>
              <a:rPr lang="en-US" sz="2000" dirty="0" smtClean="0"/>
              <a:t>Parents invited to join the system</a:t>
            </a:r>
          </a:p>
          <a:p>
            <a:r>
              <a:rPr lang="en-US" sz="2000" dirty="0" smtClean="0"/>
              <a:t>Order to full implementation is 4 to 8 weeks</a:t>
            </a:r>
          </a:p>
        </p:txBody>
      </p:sp>
    </p:spTree>
    <p:extLst>
      <p:ext uri="{BB962C8B-B14F-4D97-AF65-F5344CB8AC3E}">
        <p14:creationId xmlns:p14="http://schemas.microsoft.com/office/powerpoint/2010/main" val="2701268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venir Book"/>
                <a:ea typeface="+mj-ea"/>
                <a:cs typeface="Avenir Book"/>
              </a:defRPr>
            </a:lvl1pPr>
          </a:lstStyle>
          <a:p>
            <a:r>
              <a:rPr lang="en-US" smtClean="0"/>
              <a:t>Pricing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01752" y="1527048"/>
            <a:ext cx="850392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Initial set-up cost per bus/device				$500*</a:t>
            </a:r>
          </a:p>
          <a:p>
            <a:pPr lvl="1"/>
            <a:r>
              <a:rPr lang="en-US" sz="2400" dirty="0" smtClean="0"/>
              <a:t>Includes GPS device, installation, antenna, wiring harness, training and set-up</a:t>
            </a:r>
          </a:p>
          <a:p>
            <a:pPr lvl="1"/>
            <a:r>
              <a:rPr lang="en-US" sz="2400" dirty="0"/>
              <a:t>I</a:t>
            </a:r>
            <a:r>
              <a:rPr lang="en-US" sz="2400" dirty="0" smtClean="0"/>
              <a:t>nstallation fee of $100 may be waived if school self installs device lowering set-up cost to $</a:t>
            </a:r>
            <a:r>
              <a:rPr lang="en-US" sz="2400" dirty="0" smtClean="0"/>
              <a:t>400</a:t>
            </a:r>
            <a:endParaRPr lang="en-US" sz="2400" dirty="0" smtClean="0"/>
          </a:p>
          <a:p>
            <a:r>
              <a:rPr lang="en-US" sz="2800" dirty="0" smtClean="0"/>
              <a:t>Monthly Cost per bus								  $25</a:t>
            </a:r>
          </a:p>
          <a:p>
            <a:pPr lvl="1"/>
            <a:r>
              <a:rPr lang="en-US" sz="2400" dirty="0" smtClean="0"/>
              <a:t>UniteGPS Software &amp; Support, Hardware Replacement Plan, Data</a:t>
            </a:r>
          </a:p>
          <a:p>
            <a:pPr lvl="1"/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846200" y="5534060"/>
            <a:ext cx="3451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www.unitegps.com</a:t>
            </a:r>
            <a:r>
              <a:rPr lang="en-US" dirty="0"/>
              <a:t>/pricing</a:t>
            </a:r>
          </a:p>
        </p:txBody>
      </p:sp>
    </p:spTree>
    <p:extLst>
      <p:ext uri="{BB962C8B-B14F-4D97-AF65-F5344CB8AC3E}">
        <p14:creationId xmlns:p14="http://schemas.microsoft.com/office/powerpoint/2010/main" val="303786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venir Book"/>
                <a:ea typeface="+mj-ea"/>
                <a:cs typeface="Avenir Book"/>
              </a:defRPr>
            </a:lvl1pPr>
          </a:lstStyle>
          <a:p>
            <a:r>
              <a:rPr lang="en-US" smtClean="0"/>
              <a:t>Agenda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01752" y="1186277"/>
            <a:ext cx="8503920" cy="550520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venir Book"/>
                <a:ea typeface="+mn-ea"/>
                <a:cs typeface="Avenir Book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Crosswalk Demonstration</a:t>
            </a:r>
            <a:endParaRPr lang="en-US" sz="1600" dirty="0" smtClean="0"/>
          </a:p>
          <a:p>
            <a:pPr marL="560070" lvl="1">
              <a:buFont typeface="Arial"/>
              <a:buChar char="•"/>
            </a:pPr>
            <a:r>
              <a:rPr lang="en-US" sz="1600" dirty="0"/>
              <a:t>History </a:t>
            </a:r>
            <a:r>
              <a:rPr lang="en-US" sz="1600" dirty="0" smtClean="0"/>
              <a:t>Lookup</a:t>
            </a:r>
          </a:p>
          <a:p>
            <a:pPr marL="560070" lvl="1">
              <a:buFont typeface="Arial"/>
              <a:buChar char="•"/>
            </a:pPr>
            <a:r>
              <a:rPr lang="en-US" sz="1600" dirty="0" smtClean="0"/>
              <a:t>Update Route</a:t>
            </a:r>
            <a:endParaRPr lang="en-US" sz="1600" dirty="0"/>
          </a:p>
          <a:p>
            <a:pPr marL="560070" lvl="1">
              <a:buFont typeface="Arial"/>
              <a:buChar char="•"/>
            </a:pPr>
            <a:r>
              <a:rPr lang="en-US" sz="1600" dirty="0" smtClean="0"/>
              <a:t>Fleet View</a:t>
            </a:r>
          </a:p>
          <a:p>
            <a:pPr marL="560070" lvl="1">
              <a:buFont typeface="Arial"/>
              <a:buChar char="•"/>
            </a:pPr>
            <a:r>
              <a:rPr lang="en-US" sz="1600" dirty="0" smtClean="0"/>
              <a:t>Manage Bus Stops</a:t>
            </a:r>
          </a:p>
          <a:p>
            <a:pPr marL="560070" lvl="1">
              <a:buFont typeface="Arial"/>
              <a:buChar char="•"/>
            </a:pPr>
            <a:r>
              <a:rPr lang="en-US" sz="1600" dirty="0" smtClean="0"/>
              <a:t>Miles Driven Report</a:t>
            </a:r>
          </a:p>
          <a:p>
            <a:pPr marL="560070" lvl="1">
              <a:buFont typeface="Arial"/>
              <a:buChar char="•"/>
            </a:pPr>
            <a:r>
              <a:rPr lang="en-US" sz="1600" dirty="0" smtClean="0"/>
              <a:t>Manage Routes (Print Route Instructions)</a:t>
            </a:r>
          </a:p>
          <a:p>
            <a:pPr marL="560070" lvl="1">
              <a:buFont typeface="Arial"/>
              <a:buChar char="•"/>
            </a:pPr>
            <a:r>
              <a:rPr lang="en-US" sz="1600" dirty="0" smtClean="0"/>
              <a:t>Find My Routes</a:t>
            </a:r>
          </a:p>
          <a:p>
            <a:pPr marL="560070" lvl="1">
              <a:buFont typeface="Arial"/>
              <a:buChar char="•"/>
            </a:pPr>
            <a:r>
              <a:rPr lang="en-US" sz="1600" dirty="0" smtClean="0"/>
              <a:t>Substitute a Bus</a:t>
            </a:r>
          </a:p>
          <a:p>
            <a:pPr marL="560070" lvl="1">
              <a:buFont typeface="Arial"/>
              <a:buChar char="•"/>
            </a:pPr>
            <a:r>
              <a:rPr lang="en-US" sz="1600" dirty="0" smtClean="0"/>
              <a:t>Mobile Web App</a:t>
            </a:r>
          </a:p>
          <a:p>
            <a:pPr marL="160020"/>
            <a:r>
              <a:rPr lang="en-US" sz="1600" dirty="0" smtClean="0"/>
              <a:t>Key </a:t>
            </a:r>
            <a:r>
              <a:rPr lang="en-US" sz="1600" dirty="0" smtClean="0"/>
              <a:t>Differentiators</a:t>
            </a:r>
          </a:p>
          <a:p>
            <a:r>
              <a:rPr lang="en-US" sz="1600" dirty="0" smtClean="0"/>
              <a:t>Implementation</a:t>
            </a:r>
          </a:p>
          <a:p>
            <a:r>
              <a:rPr lang="en-US" sz="1600" dirty="0" smtClean="0"/>
              <a:t>Pricing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46353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Lookup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8109" y="2226216"/>
            <a:ext cx="78688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route </a:t>
            </a:r>
            <a:r>
              <a:rPr lang="en-US" dirty="0" err="1" smtClean="0"/>
              <a:t>history.png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User selects bus and time range and the system returns a map showing where the </a:t>
            </a:r>
          </a:p>
          <a:p>
            <a:r>
              <a:rPr lang="en-US" dirty="0" smtClean="0"/>
              <a:t>Bus traveled and at what speed during this time frame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457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Fleet View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8109" y="2226216"/>
            <a:ext cx="79512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route </a:t>
            </a:r>
            <a:r>
              <a:rPr lang="en-US" dirty="0" err="1" smtClean="0"/>
              <a:t>fleetview.png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User is able to view all vehicles in an entire fleet on a single map, all in motion with </a:t>
            </a:r>
          </a:p>
          <a:p>
            <a:r>
              <a:rPr lang="en-US" dirty="0" smtClean="0"/>
              <a:t>Updates streaming every five seconds.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126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 Bus Stops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4903" y="1922112"/>
            <a:ext cx="89890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route create </a:t>
            </a:r>
            <a:r>
              <a:rPr lang="en-US" dirty="0" err="1" smtClean="0"/>
              <a:t>busstops.png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Transportation Director is able to create a bus stop by providing an address or GPS coordinate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432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 Driven Report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8109" y="2226216"/>
            <a:ext cx="82175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route </a:t>
            </a:r>
            <a:r>
              <a:rPr lang="en-US" dirty="0" err="1" smtClean="0"/>
              <a:t>milesreport.png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Transportation Director selects a bus number and date range. The system returns </a:t>
            </a:r>
          </a:p>
          <a:p>
            <a:r>
              <a:rPr lang="en-US" dirty="0" smtClean="0"/>
              <a:t>A rolled up mileage report for each day in the date range.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116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My Route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3477" y="2226216"/>
            <a:ext cx="856767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route </a:t>
            </a:r>
            <a:r>
              <a:rPr lang="en-US" dirty="0" err="1" smtClean="0"/>
              <a:t>findmyroute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parent provides their address and their child’s school. The system returns a map </a:t>
            </a:r>
          </a:p>
          <a:p>
            <a:r>
              <a:rPr lang="en-US" dirty="0" smtClean="0"/>
              <a:t>Showing the Child’s home address, school bus route, three closest bus stops and the time</a:t>
            </a:r>
          </a:p>
          <a:p>
            <a:r>
              <a:rPr lang="en-US" dirty="0"/>
              <a:t>t</a:t>
            </a:r>
            <a:r>
              <a:rPr lang="en-US" dirty="0" smtClean="0"/>
              <a:t>he bus arrives at each stop.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396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Substitute a Bus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/embed/bPAXb21C68c?VQ=HD1080&amp;width=640&amp;height=480&amp;iframe=</a:t>
            </a:r>
            <a:r>
              <a:rPr lang="en-US" dirty="0" err="1"/>
              <a:t>true&amp;rel</a:t>
            </a:r>
            <a:r>
              <a:rPr lang="en-US" dirty="0"/>
              <a:t>=0&amp;modestbranding=1</a:t>
            </a:r>
          </a:p>
        </p:txBody>
      </p:sp>
    </p:spTree>
    <p:extLst>
      <p:ext uri="{BB962C8B-B14F-4D97-AF65-F5344CB8AC3E}">
        <p14:creationId xmlns:p14="http://schemas.microsoft.com/office/powerpoint/2010/main" val="3249989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Web App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www.unitegps.com</a:t>
            </a:r>
            <a:r>
              <a:rPr lang="en-US" dirty="0"/>
              <a:t>/crosswalk-web-app</a:t>
            </a:r>
          </a:p>
        </p:txBody>
      </p:sp>
    </p:spTree>
    <p:extLst>
      <p:ext uri="{BB962C8B-B14F-4D97-AF65-F5344CB8AC3E}">
        <p14:creationId xmlns:p14="http://schemas.microsoft.com/office/powerpoint/2010/main" val="2594447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28380</TotalTime>
  <Words>412</Words>
  <Application>Microsoft Macintosh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XYZ School District </vt:lpstr>
      <vt:lpstr>PowerPoint Presentation</vt:lpstr>
      <vt:lpstr>History Lookup</vt:lpstr>
      <vt:lpstr>Fleet View</vt:lpstr>
      <vt:lpstr>Manage Bus Stops</vt:lpstr>
      <vt:lpstr>Miles Driven Report</vt:lpstr>
      <vt:lpstr>Find My Route</vt:lpstr>
      <vt:lpstr>Substitute a Bus</vt:lpstr>
      <vt:lpstr>Mobile Web App</vt:lpstr>
      <vt:lpstr>PowerPoint Presentation</vt:lpstr>
      <vt:lpstr>PowerPoint Presentation</vt:lpstr>
      <vt:lpstr>PowerPoint Presentation</vt:lpstr>
    </vt:vector>
  </TitlesOfParts>
  <Company>UniteGPS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Bunnell</dc:creator>
  <cp:lastModifiedBy>Christopher Bunnell</cp:lastModifiedBy>
  <cp:revision>62</cp:revision>
  <cp:lastPrinted>2015-11-10T14:35:53Z</cp:lastPrinted>
  <dcterms:created xsi:type="dcterms:W3CDTF">2015-09-20T16:32:39Z</dcterms:created>
  <dcterms:modified xsi:type="dcterms:W3CDTF">2015-12-20T04:57:39Z</dcterms:modified>
</cp:coreProperties>
</file>