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14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6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3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9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5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4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8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1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3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40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9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9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68192-CA77-514B-92DA-EB48E2F7E611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5B940-C0D3-AD49-849C-4A1F749E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7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4031" y="71664"/>
            <a:ext cx="2289969" cy="1831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5293" y="71664"/>
            <a:ext cx="2063750" cy="1651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8667" y="1722664"/>
            <a:ext cx="2243477" cy="17947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214" y="152944"/>
            <a:ext cx="1877786" cy="15022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214" y="1315358"/>
            <a:ext cx="1655536" cy="13244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72619" y="1832427"/>
            <a:ext cx="1681239" cy="126092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2129716"/>
            <a:ext cx="2376714" cy="117409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15293" y="3517446"/>
            <a:ext cx="1952171" cy="156173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49810" y="3831430"/>
            <a:ext cx="1429998" cy="142999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5062488" y="5261428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Gotham Books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6658" y="3647380"/>
            <a:ext cx="2188635" cy="52547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334828" y="5448018"/>
            <a:ext cx="400957" cy="12320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58856" y="6434114"/>
            <a:ext cx="1875971" cy="24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599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O'Brien</dc:creator>
  <cp:lastModifiedBy>Patrick O'Brien</cp:lastModifiedBy>
  <cp:revision>4</cp:revision>
  <dcterms:created xsi:type="dcterms:W3CDTF">2014-03-25T03:26:40Z</dcterms:created>
  <dcterms:modified xsi:type="dcterms:W3CDTF">2014-04-01T18:37:54Z</dcterms:modified>
</cp:coreProperties>
</file>