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A7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685" autoAdjust="0"/>
  </p:normalViewPr>
  <p:slideViewPr>
    <p:cSldViewPr snapToGrid="0" snapToObjects="1">
      <p:cViewPr>
        <p:scale>
          <a:sx n="125" d="100"/>
          <a:sy n="125" d="100"/>
        </p:scale>
        <p:origin x="-1168" y="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43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58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6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31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73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9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0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64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4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8B589-843F-2943-975F-53F5FAE9C25A}" type="datetimeFigureOut">
              <a:rPr lang="en-US" smtClean="0"/>
              <a:t>11/29/15 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11CB7-3C59-AC42-AC26-E67B24CC4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347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85521"/>
          </a:xfrm>
          <a:prstGeom prst="rect">
            <a:avLst/>
          </a:prstGeom>
          <a:solidFill>
            <a:srgbClr val="32A7C6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venir Book"/>
                <a:cs typeface="Avenir Book"/>
              </a:rPr>
              <a:t>EVERYTHINGCALLCENTRE.COM</a:t>
            </a:r>
          </a:p>
        </p:txBody>
      </p:sp>
      <p:sp>
        <p:nvSpPr>
          <p:cNvPr id="8" name="Rectangle 7"/>
          <p:cNvSpPr/>
          <p:nvPr/>
        </p:nvSpPr>
        <p:spPr>
          <a:xfrm>
            <a:off x="1625600" y="1402080"/>
            <a:ext cx="1330960" cy="24384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venir Book"/>
                <a:cs typeface="Avenir Book"/>
              </a:rPr>
              <a:t>About Us</a:t>
            </a:r>
            <a:endParaRPr lang="en-US" sz="1600" dirty="0">
              <a:latin typeface="Avenir Book"/>
              <a:cs typeface="Avenir Book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31360" y="1402080"/>
            <a:ext cx="1330960" cy="24384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venir Book"/>
                <a:cs typeface="Avenir Book"/>
              </a:rPr>
              <a:t>Free Stuff</a:t>
            </a:r>
            <a:endParaRPr lang="en-US" sz="1600" dirty="0">
              <a:latin typeface="Avenir Book"/>
              <a:cs typeface="Avenir Book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87920" y="1402080"/>
            <a:ext cx="1330960" cy="24384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venir Book"/>
                <a:cs typeface="Avenir Book"/>
              </a:rPr>
              <a:t>Contact Us</a:t>
            </a:r>
            <a:endParaRPr lang="en-US" sz="1600" dirty="0">
              <a:latin typeface="Avenir Book"/>
              <a:cs typeface="Avenir Book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58160" y="1402080"/>
            <a:ext cx="1330960" cy="24384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venir Book"/>
                <a:cs typeface="Avenir Book"/>
              </a:rPr>
              <a:t>News</a:t>
            </a:r>
            <a:endParaRPr lang="en-US" sz="1600" dirty="0">
              <a:latin typeface="Avenir Book"/>
              <a:cs typeface="Avenir Book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14720" y="1402080"/>
            <a:ext cx="1330960" cy="24384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venir Book"/>
                <a:cs typeface="Avenir Book"/>
              </a:rPr>
              <a:t>Membership</a:t>
            </a:r>
            <a:endParaRPr lang="en-US" sz="1600" dirty="0">
              <a:latin typeface="Avenir Book"/>
              <a:cs typeface="Avenir Book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86560" y="2062480"/>
            <a:ext cx="2174240" cy="136144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Performance Measurement &amp; Management</a:t>
            </a:r>
          </a:p>
          <a:p>
            <a:pPr algn="ctr"/>
            <a:r>
              <a:rPr lang="en-US" dirty="0"/>
              <a:t/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0" y="2062480"/>
            <a:ext cx="2174240" cy="136144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Morale and Motivation</a:t>
            </a:r>
          </a:p>
          <a:p>
            <a:pPr algn="ctr"/>
            <a:r>
              <a:rPr lang="en-US" dirty="0"/>
              <a:t/>
            </a:r>
          </a:p>
        </p:txBody>
      </p:sp>
      <p:sp>
        <p:nvSpPr>
          <p:cNvPr id="16" name="Rectangle 15"/>
          <p:cNvSpPr/>
          <p:nvPr/>
        </p:nvSpPr>
        <p:spPr>
          <a:xfrm>
            <a:off x="1686560" y="3627120"/>
            <a:ext cx="2174240" cy="136144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Leadership and Management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114800" y="3627120"/>
            <a:ext cx="2174240" cy="136144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Reward and Recognition</a:t>
            </a:r>
          </a:p>
          <a:p>
            <a:pPr algn="ctr"/>
            <a:r>
              <a:rPr lang="en-US" dirty="0"/>
              <a:t/>
            </a:r>
          </a:p>
        </p:txBody>
      </p:sp>
      <p:sp>
        <p:nvSpPr>
          <p:cNvPr id="18" name="Rectangle 17"/>
          <p:cNvSpPr/>
          <p:nvPr/>
        </p:nvSpPr>
        <p:spPr>
          <a:xfrm>
            <a:off x="6502400" y="2062480"/>
            <a:ext cx="2174240" cy="136144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Coaching and Mentoring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502400" y="3627120"/>
            <a:ext cx="2174240" cy="136144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Communication Skills</a:t>
            </a:r>
          </a:p>
          <a:p>
            <a:pPr algn="ctr"/>
            <a:r>
              <a:rPr lang="en-US" dirty="0"/>
              <a:t/>
            </a:r>
          </a:p>
        </p:txBody>
      </p:sp>
      <p:sp>
        <p:nvSpPr>
          <p:cNvPr id="20" name="Rectangle 19"/>
          <p:cNvSpPr/>
          <p:nvPr/>
        </p:nvSpPr>
        <p:spPr>
          <a:xfrm>
            <a:off x="1686560" y="5232400"/>
            <a:ext cx="2174240" cy="136144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Call Centre Technology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114800" y="5232400"/>
            <a:ext cx="2174240" cy="136144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Call Centre </a:t>
            </a:r>
          </a:p>
          <a:p>
            <a:pPr algn="ctr"/>
            <a:r>
              <a:rPr lang="en-US" dirty="0" smtClean="0"/>
              <a:t>Strategy</a:t>
            </a:r>
          </a:p>
          <a:p>
            <a:pPr algn="ctr"/>
            <a:r>
              <a:rPr lang="en-US" dirty="0"/>
              <a:t/>
            </a:r>
          </a:p>
        </p:txBody>
      </p:sp>
      <p:sp>
        <p:nvSpPr>
          <p:cNvPr id="22" name="Rectangle 21"/>
          <p:cNvSpPr/>
          <p:nvPr/>
        </p:nvSpPr>
        <p:spPr>
          <a:xfrm>
            <a:off x="6502400" y="5232400"/>
            <a:ext cx="2174240" cy="136144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Research and Best Practices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23520" y="1991360"/>
            <a:ext cx="1127760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Side bar menu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705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45</Words>
  <Application>Microsoft Macintosh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 H</dc:creator>
  <cp:lastModifiedBy>Dee H</cp:lastModifiedBy>
  <cp:revision>5</cp:revision>
  <dcterms:created xsi:type="dcterms:W3CDTF">2015-11-29T15:01:18Z</dcterms:created>
  <dcterms:modified xsi:type="dcterms:W3CDTF">2015-11-30T01:30:18Z</dcterms:modified>
</cp:coreProperties>
</file>