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-504" y="3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41B43-3659-4AC2-91D1-D6730C518ACF}" type="datetimeFigureOut">
              <a:rPr lang="en-AU" smtClean="0"/>
              <a:t>14/12/2015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DE5CE-EE49-49AD-85E6-7272BB181BA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99425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41B43-3659-4AC2-91D1-D6730C518ACF}" type="datetimeFigureOut">
              <a:rPr lang="en-AU" smtClean="0"/>
              <a:t>14/12/2015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DE5CE-EE49-49AD-85E6-7272BB181BA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3209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41B43-3659-4AC2-91D1-D6730C518ACF}" type="datetimeFigureOut">
              <a:rPr lang="en-AU" smtClean="0"/>
              <a:t>14/12/2015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DE5CE-EE49-49AD-85E6-7272BB181BA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70737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41B43-3659-4AC2-91D1-D6730C518ACF}" type="datetimeFigureOut">
              <a:rPr lang="en-AU" smtClean="0"/>
              <a:t>14/12/2015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DE5CE-EE49-49AD-85E6-7272BB181BA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42859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41B43-3659-4AC2-91D1-D6730C518ACF}" type="datetimeFigureOut">
              <a:rPr lang="en-AU" smtClean="0"/>
              <a:t>14/12/2015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DE5CE-EE49-49AD-85E6-7272BB181BA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74652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41B43-3659-4AC2-91D1-D6730C518ACF}" type="datetimeFigureOut">
              <a:rPr lang="en-AU" smtClean="0"/>
              <a:t>14/12/2015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DE5CE-EE49-49AD-85E6-7272BB181BA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18208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41B43-3659-4AC2-91D1-D6730C518ACF}" type="datetimeFigureOut">
              <a:rPr lang="en-AU" smtClean="0"/>
              <a:t>14/12/2015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DE5CE-EE49-49AD-85E6-7272BB181BA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3395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41B43-3659-4AC2-91D1-D6730C518ACF}" type="datetimeFigureOut">
              <a:rPr lang="en-AU" smtClean="0"/>
              <a:t>14/12/2015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DE5CE-EE49-49AD-85E6-7272BB181BA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61640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41B43-3659-4AC2-91D1-D6730C518ACF}" type="datetimeFigureOut">
              <a:rPr lang="en-AU" smtClean="0"/>
              <a:t>14/12/2015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DE5CE-EE49-49AD-85E6-7272BB181BA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60597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41B43-3659-4AC2-91D1-D6730C518ACF}" type="datetimeFigureOut">
              <a:rPr lang="en-AU" smtClean="0"/>
              <a:t>14/12/2015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DE5CE-EE49-49AD-85E6-7272BB181BA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86782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41B43-3659-4AC2-91D1-D6730C518ACF}" type="datetimeFigureOut">
              <a:rPr lang="en-AU" smtClean="0"/>
              <a:t>14/12/2015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DE5CE-EE49-49AD-85E6-7272BB181BA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02873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341B43-3659-4AC2-91D1-D6730C518ACF}" type="datetimeFigureOut">
              <a:rPr lang="en-AU" smtClean="0"/>
              <a:t>14/12/2015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0DE5CE-EE49-49AD-85E6-7272BB181BA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77101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Axon logo final theme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44624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Please apply to all</a:t>
            </a:r>
            <a:endParaRPr lang="en-AU" dirty="0"/>
          </a:p>
        </p:txBody>
      </p:sp>
      <p:pic>
        <p:nvPicPr>
          <p:cNvPr id="1026" name="Picture 2" descr="C:\Users\mclark2\AppData\Local\Microsoft\Windows\Temporary Internet Files\Content.IE5\YDMKBKZV\designcrowd_13141_8444548_1598742_6a5e44a5_ima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771" y="1214954"/>
            <a:ext cx="6732240" cy="5617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/>
          <p:cNvCxnSpPr/>
          <p:nvPr/>
        </p:nvCxnSpPr>
        <p:spPr>
          <a:xfrm>
            <a:off x="2843808" y="2443584"/>
            <a:ext cx="36724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771800" y="3284984"/>
            <a:ext cx="36724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547664" y="1546715"/>
            <a:ext cx="15841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800" dirty="0" smtClean="0"/>
              <a:t>Graphic is too large.  Please reduce </a:t>
            </a:r>
            <a:r>
              <a:rPr lang="en-AU" sz="800" dirty="0"/>
              <a:t> </a:t>
            </a:r>
            <a:r>
              <a:rPr lang="en-AU" sz="800" dirty="0" smtClean="0"/>
              <a:t>it by approx. 15 -20%</a:t>
            </a:r>
            <a:endParaRPr lang="en-AU" sz="800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2915816" y="1739784"/>
            <a:ext cx="432048" cy="609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085291" y="1605359"/>
            <a:ext cx="2304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800" dirty="0" smtClean="0"/>
              <a:t>Please  make the colour of the graphic the same  as the text.  The text should be the primary colour </a:t>
            </a:r>
            <a:endParaRPr lang="en-AU" sz="800" dirty="0"/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3851920" y="1774636"/>
            <a:ext cx="233371" cy="5022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516216" y="2204864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800" dirty="0" smtClean="0"/>
              <a:t>This is our preferred shade of red.  If possible, </a:t>
            </a:r>
            <a:r>
              <a:rPr lang="en-AU" sz="800" dirty="0"/>
              <a:t>p</a:t>
            </a:r>
            <a:r>
              <a:rPr lang="en-AU" sz="800" dirty="0" smtClean="0"/>
              <a:t>lease let us know what the actual colour code  is?</a:t>
            </a:r>
            <a:endParaRPr lang="en-AU" sz="800" dirty="0"/>
          </a:p>
        </p:txBody>
      </p:sp>
      <p:cxnSp>
        <p:nvCxnSpPr>
          <p:cNvPr id="19" name="Straight Arrow Connector 18"/>
          <p:cNvCxnSpPr/>
          <p:nvPr/>
        </p:nvCxnSpPr>
        <p:spPr>
          <a:xfrm flipH="1">
            <a:off x="5796136" y="2435696"/>
            <a:ext cx="648072" cy="2012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0801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Variation # 1</a:t>
            </a:r>
            <a:endParaRPr lang="en-AU" dirty="0"/>
          </a:p>
        </p:txBody>
      </p:sp>
      <p:pic>
        <p:nvPicPr>
          <p:cNvPr id="4" name="Picture 2" descr="C:\Users\mclark2\AppData\Local\Microsoft\Windows\Temporary Internet Files\Content.IE5\YDMKBKZV\designcrowd_13141_8444548_1598742_6a5e44a5_ima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771" y="1214954"/>
            <a:ext cx="6732240" cy="5617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211960" y="3140968"/>
            <a:ext cx="1800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dirty="0" smtClean="0"/>
              <a:t>Data Intelligence and Analytics </a:t>
            </a:r>
            <a:endParaRPr lang="en-AU" sz="1000" dirty="0"/>
          </a:p>
        </p:txBody>
      </p:sp>
      <p:sp>
        <p:nvSpPr>
          <p:cNvPr id="6" name="TextBox 5"/>
          <p:cNvSpPr txBox="1"/>
          <p:nvPr/>
        </p:nvSpPr>
        <p:spPr>
          <a:xfrm>
            <a:off x="6012160" y="3645024"/>
            <a:ext cx="172819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50" dirty="0"/>
              <a:t>Please add this text in red  to the bottom. </a:t>
            </a:r>
            <a:r>
              <a:rPr lang="en-AU" sz="1050" dirty="0" smtClean="0"/>
              <a:t>Show with both </a:t>
            </a:r>
            <a:r>
              <a:rPr lang="en-AU" sz="1050" dirty="0"/>
              <a:t>all lower case and with </a:t>
            </a:r>
            <a:r>
              <a:rPr lang="en-AU" sz="1050" dirty="0" smtClean="0"/>
              <a:t>capitals.</a:t>
            </a:r>
            <a:endParaRPr lang="en-AU" sz="1050" dirty="0"/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5220072" y="3387189"/>
            <a:ext cx="792088" cy="2578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1550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Variation # 2</a:t>
            </a:r>
            <a:endParaRPr lang="en-AU" dirty="0"/>
          </a:p>
        </p:txBody>
      </p:sp>
      <p:pic>
        <p:nvPicPr>
          <p:cNvPr id="4" name="Picture 2" descr="C:\Users\mclark2\AppData\Local\Microsoft\Windows\Temporary Internet Files\Content.IE5\YDMKBKZV\designcrowd_13141_8444548_1598742_6a5e44a5_image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052736"/>
            <a:ext cx="6984776" cy="5828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499992" y="3085510"/>
            <a:ext cx="1800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dirty="0" smtClean="0"/>
              <a:t>Data Intelligence </a:t>
            </a:r>
            <a:r>
              <a:rPr lang="en-AU" sz="1000" dirty="0"/>
              <a:t>S</a:t>
            </a:r>
            <a:r>
              <a:rPr lang="en-AU" sz="1000" dirty="0" smtClean="0"/>
              <a:t>implified</a:t>
            </a:r>
            <a:endParaRPr lang="en-AU" sz="1000" dirty="0"/>
          </a:p>
        </p:txBody>
      </p:sp>
      <p:sp>
        <p:nvSpPr>
          <p:cNvPr id="6" name="TextBox 5"/>
          <p:cNvSpPr txBox="1"/>
          <p:nvPr/>
        </p:nvSpPr>
        <p:spPr>
          <a:xfrm>
            <a:off x="6300192" y="3589566"/>
            <a:ext cx="1728192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50" dirty="0" smtClean="0"/>
              <a:t>Please </a:t>
            </a:r>
            <a:r>
              <a:rPr lang="en-AU" sz="1050" dirty="0"/>
              <a:t>add this text in red  to the bottom. Show with both all lower case and with </a:t>
            </a:r>
            <a:r>
              <a:rPr lang="en-AU" sz="1050" dirty="0" smtClean="0"/>
              <a:t>capitals.</a:t>
            </a:r>
            <a:endParaRPr lang="en-AU" sz="1050" dirty="0"/>
          </a:p>
          <a:p>
            <a:endParaRPr lang="en-AU" sz="1050" dirty="0"/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5508104" y="3331731"/>
            <a:ext cx="792088" cy="2578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1105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Variation # 3</a:t>
            </a:r>
            <a:endParaRPr lang="en-AU" dirty="0"/>
          </a:p>
        </p:txBody>
      </p:sp>
      <p:pic>
        <p:nvPicPr>
          <p:cNvPr id="4" name="Picture 2" descr="C:\Users\mclark2\AppData\Local\Microsoft\Windows\Temporary Internet Files\Content.IE5\YDMKBKZV\designcrowd_13141_8444548_1598742_6a5e44a5_image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052736"/>
            <a:ext cx="6984776" cy="5828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499992" y="3085510"/>
            <a:ext cx="1800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dirty="0" smtClean="0"/>
              <a:t>Data Intelligence </a:t>
            </a:r>
            <a:r>
              <a:rPr lang="en-AU" sz="1000" dirty="0"/>
              <a:t>S</a:t>
            </a:r>
            <a:r>
              <a:rPr lang="en-AU" sz="1000" dirty="0" smtClean="0"/>
              <a:t>implified</a:t>
            </a:r>
            <a:endParaRPr lang="en-AU" sz="1000" dirty="0"/>
          </a:p>
        </p:txBody>
      </p:sp>
      <p:sp>
        <p:nvSpPr>
          <p:cNvPr id="6" name="TextBox 5"/>
          <p:cNvSpPr txBox="1"/>
          <p:nvPr/>
        </p:nvSpPr>
        <p:spPr>
          <a:xfrm>
            <a:off x="6300192" y="3589566"/>
            <a:ext cx="1728192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50" dirty="0" smtClean="0"/>
              <a:t>Please </a:t>
            </a:r>
            <a:r>
              <a:rPr lang="en-AU" sz="1050" dirty="0"/>
              <a:t>add this text in red  to the bottom. Show with both all lower case and with capitals </a:t>
            </a:r>
            <a:r>
              <a:rPr lang="en-AU" sz="1050" u="sng" dirty="0" smtClean="0"/>
              <a:t>in </a:t>
            </a:r>
            <a:r>
              <a:rPr lang="en-AU" sz="1050" u="sng" dirty="0"/>
              <a:t>a lighter shade of red</a:t>
            </a:r>
          </a:p>
          <a:p>
            <a:endParaRPr lang="en-AU" sz="1050" dirty="0"/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5508104" y="3331731"/>
            <a:ext cx="792088" cy="2578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18651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</TotalTime>
  <Words>149</Words>
  <Application>Microsoft Office PowerPoint</Application>
  <PresentationFormat>On-screen Show (4:3)</PresentationFormat>
  <Paragraphs>14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Axon logo final theme</vt:lpstr>
      <vt:lpstr>Please apply to all</vt:lpstr>
      <vt:lpstr>Variation # 1</vt:lpstr>
      <vt:lpstr>Variation # 2</vt:lpstr>
      <vt:lpstr>Variation # 3</vt:lpstr>
    </vt:vector>
  </TitlesOfParts>
  <Company>Dimension Data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Axon logo development and creation</dc:title>
  <dc:creator>Michael C Clark (AU)</dc:creator>
  <cp:lastModifiedBy>Michael C Clark (AU)</cp:lastModifiedBy>
  <cp:revision>20</cp:revision>
  <dcterms:created xsi:type="dcterms:W3CDTF">2015-11-16T02:41:10Z</dcterms:created>
  <dcterms:modified xsi:type="dcterms:W3CDTF">2015-12-14T05:16:33Z</dcterms:modified>
</cp:coreProperties>
</file>