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A296C-147E-4614-BAF7-1A44B57D6A06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076F-D31A-4011-A63B-68D0A2860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5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7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6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7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5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6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6B1E-3CA4-4A16-863E-1B2875D629DD}" type="datetimeFigureOut">
              <a:rPr lang="en-US" smtClean="0"/>
              <a:t>24-Nov-15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077B3-1371-436A-B07F-F0A58227C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sign gagnant de neoga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18" y="327547"/>
            <a:ext cx="85725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1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sign gagnant de S.M.Sapu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18" y="262719"/>
            <a:ext cx="85725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sign gagnant de artsig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87" y="312192"/>
            <a:ext cx="341947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4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illeur design de Pai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63" y="1887917"/>
            <a:ext cx="4762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Meilleur design de LogoLab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41" y="1693009"/>
            <a:ext cx="47625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illeur design de vphilip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85" y="469143"/>
            <a:ext cx="5311635" cy="56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0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sign gagnant de LDT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050" y="210261"/>
            <a:ext cx="488632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9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sign gagnant de narnia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58" y="447461"/>
            <a:ext cx="8572500" cy="60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8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sign gagnant de RiceD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85" y="210261"/>
            <a:ext cx="608647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4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ign gagnant de &quot;Soujir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37556"/>
            <a:ext cx="5743575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sign gagnant de 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67" y="570955"/>
            <a:ext cx="85725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7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3p25cxtnsb4bm.cloudfront.net/WhlCqY5nomth4I7D3Ae1qZnl7vw=/filters:quality%28100%29/99designs-contests-attachments/13/13485/attachment_1348549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819" t="27938" r="38217" b="11240"/>
          <a:stretch/>
        </p:blipFill>
        <p:spPr>
          <a:xfrm>
            <a:off x="1815152" y="559558"/>
            <a:ext cx="8445704" cy="52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8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sign gagnant de INS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61" y="298545"/>
            <a:ext cx="546735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99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Stéphane Ozil</dc:creator>
  <cp:lastModifiedBy>Stéphane Ozil</cp:lastModifiedBy>
  <cp:revision>37</cp:revision>
  <dcterms:created xsi:type="dcterms:W3CDTF">2015-11-05T12:15:53Z</dcterms:created>
  <dcterms:modified xsi:type="dcterms:W3CDTF">2015-11-24T19:22:36Z</dcterms:modified>
</cp:coreProperties>
</file>