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8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3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97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9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90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49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5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6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5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0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64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F52F6-7847-2744-AD0F-73FD461A98EF}" type="datetimeFigureOut">
              <a:rPr lang="en-US" smtClean="0"/>
              <a:t>10/30/15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3A9D9-8129-024E-AFAE-22747498B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7338" y="1134784"/>
            <a:ext cx="4129330" cy="193554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Pour">
              <a:avLst>
                <a:gd name="adj1" fmla="val 10123810"/>
                <a:gd name="adj2" fmla="val 47807"/>
              </a:avLst>
            </a:prstTxWarp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Full Spectrum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84189" y="3319233"/>
            <a:ext cx="3820953" cy="14954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Pour">
              <a:avLst>
                <a:gd name="adj1" fmla="val 21151360"/>
                <a:gd name="adj2" fmla="val 38795"/>
              </a:avLst>
            </a:prstTxWarp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Dog Training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1881052" y="900200"/>
            <a:ext cx="5369840" cy="3970527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119008" y="1784326"/>
            <a:ext cx="2781384" cy="2395176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iiima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335" y="2523776"/>
            <a:ext cx="1620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Image of dog</a:t>
            </a:r>
          </a:p>
          <a:p>
            <a:r>
              <a:rPr lang="en-US" dirty="0" smtClean="0"/>
              <a:t>Silhouette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39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 Williams</dc:creator>
  <cp:lastModifiedBy>Gerald Williams</cp:lastModifiedBy>
  <cp:revision>1</cp:revision>
  <dcterms:created xsi:type="dcterms:W3CDTF">2015-10-30T23:51:22Z</dcterms:created>
  <dcterms:modified xsi:type="dcterms:W3CDTF">2015-10-30T23:55:55Z</dcterms:modified>
</cp:coreProperties>
</file>