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7467600" cy="9753600"/>
  <p:notesSz cx="6858000" cy="9144000"/>
  <p:defaultTextStyle>
    <a:defPPr>
      <a:defRPr lang="en-US"/>
    </a:defPPr>
    <a:lvl1pPr marL="0" algn="l" defTabSz="883128" rtl="0" eaLnBrk="1" latinLnBrk="0" hangingPunct="1">
      <a:defRPr sz="1738" kern="1200">
        <a:solidFill>
          <a:schemeClr val="tx1"/>
        </a:solidFill>
        <a:latin typeface="+mn-lt"/>
        <a:ea typeface="+mn-ea"/>
        <a:cs typeface="+mn-cs"/>
      </a:defRPr>
    </a:lvl1pPr>
    <a:lvl2pPr marL="441564" algn="l" defTabSz="883128" rtl="0" eaLnBrk="1" latinLnBrk="0" hangingPunct="1">
      <a:defRPr sz="1738" kern="1200">
        <a:solidFill>
          <a:schemeClr val="tx1"/>
        </a:solidFill>
        <a:latin typeface="+mn-lt"/>
        <a:ea typeface="+mn-ea"/>
        <a:cs typeface="+mn-cs"/>
      </a:defRPr>
    </a:lvl2pPr>
    <a:lvl3pPr marL="883128" algn="l" defTabSz="883128" rtl="0" eaLnBrk="1" latinLnBrk="0" hangingPunct="1">
      <a:defRPr sz="1738" kern="1200">
        <a:solidFill>
          <a:schemeClr val="tx1"/>
        </a:solidFill>
        <a:latin typeface="+mn-lt"/>
        <a:ea typeface="+mn-ea"/>
        <a:cs typeface="+mn-cs"/>
      </a:defRPr>
    </a:lvl3pPr>
    <a:lvl4pPr marL="1324691" algn="l" defTabSz="883128" rtl="0" eaLnBrk="1" latinLnBrk="0" hangingPunct="1">
      <a:defRPr sz="1738" kern="1200">
        <a:solidFill>
          <a:schemeClr val="tx1"/>
        </a:solidFill>
        <a:latin typeface="+mn-lt"/>
        <a:ea typeface="+mn-ea"/>
        <a:cs typeface="+mn-cs"/>
      </a:defRPr>
    </a:lvl4pPr>
    <a:lvl5pPr marL="1766255" algn="l" defTabSz="883128" rtl="0" eaLnBrk="1" latinLnBrk="0" hangingPunct="1">
      <a:defRPr sz="1738" kern="1200">
        <a:solidFill>
          <a:schemeClr val="tx1"/>
        </a:solidFill>
        <a:latin typeface="+mn-lt"/>
        <a:ea typeface="+mn-ea"/>
        <a:cs typeface="+mn-cs"/>
      </a:defRPr>
    </a:lvl5pPr>
    <a:lvl6pPr marL="2207819" algn="l" defTabSz="883128" rtl="0" eaLnBrk="1" latinLnBrk="0" hangingPunct="1">
      <a:defRPr sz="1738" kern="1200">
        <a:solidFill>
          <a:schemeClr val="tx1"/>
        </a:solidFill>
        <a:latin typeface="+mn-lt"/>
        <a:ea typeface="+mn-ea"/>
        <a:cs typeface="+mn-cs"/>
      </a:defRPr>
    </a:lvl6pPr>
    <a:lvl7pPr marL="2649383" algn="l" defTabSz="883128" rtl="0" eaLnBrk="1" latinLnBrk="0" hangingPunct="1">
      <a:defRPr sz="1738" kern="1200">
        <a:solidFill>
          <a:schemeClr val="tx1"/>
        </a:solidFill>
        <a:latin typeface="+mn-lt"/>
        <a:ea typeface="+mn-ea"/>
        <a:cs typeface="+mn-cs"/>
      </a:defRPr>
    </a:lvl7pPr>
    <a:lvl8pPr marL="3090946" algn="l" defTabSz="883128" rtl="0" eaLnBrk="1" latinLnBrk="0" hangingPunct="1">
      <a:defRPr sz="1738" kern="1200">
        <a:solidFill>
          <a:schemeClr val="tx1"/>
        </a:solidFill>
        <a:latin typeface="+mn-lt"/>
        <a:ea typeface="+mn-ea"/>
        <a:cs typeface="+mn-cs"/>
      </a:defRPr>
    </a:lvl8pPr>
    <a:lvl9pPr marL="3532510" algn="l" defTabSz="883128" rtl="0" eaLnBrk="1" latinLnBrk="0" hangingPunct="1">
      <a:defRPr sz="173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219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0070" y="1596249"/>
            <a:ext cx="6347460" cy="3395698"/>
          </a:xfrm>
        </p:spPr>
        <p:txBody>
          <a:bodyPr anchor="b"/>
          <a:lstStyle>
            <a:lvl1pPr algn="ctr">
              <a:defRPr sz="49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33450" y="5122898"/>
            <a:ext cx="5600700" cy="2354862"/>
          </a:xfrm>
        </p:spPr>
        <p:txBody>
          <a:bodyPr/>
          <a:lstStyle>
            <a:lvl1pPr marL="0" indent="0" algn="ctr">
              <a:buNone/>
              <a:defRPr sz="1960"/>
            </a:lvl1pPr>
            <a:lvl2pPr marL="373395" indent="0" algn="ctr">
              <a:buNone/>
              <a:defRPr sz="1633"/>
            </a:lvl2pPr>
            <a:lvl3pPr marL="746790" indent="0" algn="ctr">
              <a:buNone/>
              <a:defRPr sz="1470"/>
            </a:lvl3pPr>
            <a:lvl4pPr marL="1120186" indent="0" algn="ctr">
              <a:buNone/>
              <a:defRPr sz="1307"/>
            </a:lvl4pPr>
            <a:lvl5pPr marL="1493581" indent="0" algn="ctr">
              <a:buNone/>
              <a:defRPr sz="1307"/>
            </a:lvl5pPr>
            <a:lvl6pPr marL="1866976" indent="0" algn="ctr">
              <a:buNone/>
              <a:defRPr sz="1307"/>
            </a:lvl6pPr>
            <a:lvl7pPr marL="2240371" indent="0" algn="ctr">
              <a:buNone/>
              <a:defRPr sz="1307"/>
            </a:lvl7pPr>
            <a:lvl8pPr marL="2613767" indent="0" algn="ctr">
              <a:buNone/>
              <a:defRPr sz="1307"/>
            </a:lvl8pPr>
            <a:lvl9pPr marL="2987162" indent="0" algn="ctr">
              <a:buNone/>
              <a:defRPr sz="1307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94598-D0DA-4501-8AC2-7A94544C735C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408A5-F02B-45E4-8F29-EEA2D8C12B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09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94598-D0DA-4501-8AC2-7A94544C735C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408A5-F02B-45E4-8F29-EEA2D8C12B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69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44002" y="519289"/>
            <a:ext cx="1610201" cy="82657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3398" y="519289"/>
            <a:ext cx="4737259" cy="82657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94598-D0DA-4501-8AC2-7A94544C735C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408A5-F02B-45E4-8F29-EEA2D8C12B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066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94598-D0DA-4501-8AC2-7A94544C735C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408A5-F02B-45E4-8F29-EEA2D8C12B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077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9509" y="2431629"/>
            <a:ext cx="6440805" cy="4057226"/>
          </a:xfrm>
        </p:spPr>
        <p:txBody>
          <a:bodyPr anchor="b"/>
          <a:lstStyle>
            <a:lvl1pPr>
              <a:defRPr sz="49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9509" y="6527239"/>
            <a:ext cx="6440805" cy="2133599"/>
          </a:xfrm>
        </p:spPr>
        <p:txBody>
          <a:bodyPr/>
          <a:lstStyle>
            <a:lvl1pPr marL="0" indent="0">
              <a:buNone/>
              <a:defRPr sz="1960">
                <a:solidFill>
                  <a:schemeClr val="tx1"/>
                </a:solidFill>
              </a:defRPr>
            </a:lvl1pPr>
            <a:lvl2pPr marL="373395" indent="0">
              <a:buNone/>
              <a:defRPr sz="1633">
                <a:solidFill>
                  <a:schemeClr val="tx1">
                    <a:tint val="75000"/>
                  </a:schemeClr>
                </a:solidFill>
              </a:defRPr>
            </a:lvl2pPr>
            <a:lvl3pPr marL="746790" indent="0">
              <a:buNone/>
              <a:defRPr sz="1470">
                <a:solidFill>
                  <a:schemeClr val="tx1">
                    <a:tint val="75000"/>
                  </a:schemeClr>
                </a:solidFill>
              </a:defRPr>
            </a:lvl3pPr>
            <a:lvl4pPr marL="1120186" indent="0">
              <a:buNone/>
              <a:defRPr sz="1307">
                <a:solidFill>
                  <a:schemeClr val="tx1">
                    <a:tint val="75000"/>
                  </a:schemeClr>
                </a:solidFill>
              </a:defRPr>
            </a:lvl4pPr>
            <a:lvl5pPr marL="1493581" indent="0">
              <a:buNone/>
              <a:defRPr sz="1307">
                <a:solidFill>
                  <a:schemeClr val="tx1">
                    <a:tint val="75000"/>
                  </a:schemeClr>
                </a:solidFill>
              </a:defRPr>
            </a:lvl5pPr>
            <a:lvl6pPr marL="1866976" indent="0">
              <a:buNone/>
              <a:defRPr sz="1307">
                <a:solidFill>
                  <a:schemeClr val="tx1">
                    <a:tint val="75000"/>
                  </a:schemeClr>
                </a:solidFill>
              </a:defRPr>
            </a:lvl6pPr>
            <a:lvl7pPr marL="2240371" indent="0">
              <a:buNone/>
              <a:defRPr sz="1307">
                <a:solidFill>
                  <a:schemeClr val="tx1">
                    <a:tint val="75000"/>
                  </a:schemeClr>
                </a:solidFill>
              </a:defRPr>
            </a:lvl7pPr>
            <a:lvl8pPr marL="2613767" indent="0">
              <a:buNone/>
              <a:defRPr sz="1307">
                <a:solidFill>
                  <a:schemeClr val="tx1">
                    <a:tint val="75000"/>
                  </a:schemeClr>
                </a:solidFill>
              </a:defRPr>
            </a:lvl8pPr>
            <a:lvl9pPr marL="2987162" indent="0">
              <a:buNone/>
              <a:defRPr sz="130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94598-D0DA-4501-8AC2-7A94544C735C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408A5-F02B-45E4-8F29-EEA2D8C12B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138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3398" y="2596444"/>
            <a:ext cx="3173730" cy="618857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80473" y="2596444"/>
            <a:ext cx="3173730" cy="618857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94598-D0DA-4501-8AC2-7A94544C735C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408A5-F02B-45E4-8F29-EEA2D8C12B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829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70" y="519291"/>
            <a:ext cx="6440805" cy="188524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71" y="2390987"/>
            <a:ext cx="3159144" cy="1171786"/>
          </a:xfrm>
        </p:spPr>
        <p:txBody>
          <a:bodyPr anchor="b"/>
          <a:lstStyle>
            <a:lvl1pPr marL="0" indent="0">
              <a:buNone/>
              <a:defRPr sz="1960" b="1"/>
            </a:lvl1pPr>
            <a:lvl2pPr marL="373395" indent="0">
              <a:buNone/>
              <a:defRPr sz="1633" b="1"/>
            </a:lvl2pPr>
            <a:lvl3pPr marL="746790" indent="0">
              <a:buNone/>
              <a:defRPr sz="1470" b="1"/>
            </a:lvl3pPr>
            <a:lvl4pPr marL="1120186" indent="0">
              <a:buNone/>
              <a:defRPr sz="1307" b="1"/>
            </a:lvl4pPr>
            <a:lvl5pPr marL="1493581" indent="0">
              <a:buNone/>
              <a:defRPr sz="1307" b="1"/>
            </a:lvl5pPr>
            <a:lvl6pPr marL="1866976" indent="0">
              <a:buNone/>
              <a:defRPr sz="1307" b="1"/>
            </a:lvl6pPr>
            <a:lvl7pPr marL="2240371" indent="0">
              <a:buNone/>
              <a:defRPr sz="1307" b="1"/>
            </a:lvl7pPr>
            <a:lvl8pPr marL="2613767" indent="0">
              <a:buNone/>
              <a:defRPr sz="1307" b="1"/>
            </a:lvl8pPr>
            <a:lvl9pPr marL="2987162" indent="0">
              <a:buNone/>
              <a:defRPr sz="130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71" y="3562773"/>
            <a:ext cx="3159144" cy="524030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80473" y="2390987"/>
            <a:ext cx="3174703" cy="1171786"/>
          </a:xfrm>
        </p:spPr>
        <p:txBody>
          <a:bodyPr anchor="b"/>
          <a:lstStyle>
            <a:lvl1pPr marL="0" indent="0">
              <a:buNone/>
              <a:defRPr sz="1960" b="1"/>
            </a:lvl1pPr>
            <a:lvl2pPr marL="373395" indent="0">
              <a:buNone/>
              <a:defRPr sz="1633" b="1"/>
            </a:lvl2pPr>
            <a:lvl3pPr marL="746790" indent="0">
              <a:buNone/>
              <a:defRPr sz="1470" b="1"/>
            </a:lvl3pPr>
            <a:lvl4pPr marL="1120186" indent="0">
              <a:buNone/>
              <a:defRPr sz="1307" b="1"/>
            </a:lvl4pPr>
            <a:lvl5pPr marL="1493581" indent="0">
              <a:buNone/>
              <a:defRPr sz="1307" b="1"/>
            </a:lvl5pPr>
            <a:lvl6pPr marL="1866976" indent="0">
              <a:buNone/>
              <a:defRPr sz="1307" b="1"/>
            </a:lvl6pPr>
            <a:lvl7pPr marL="2240371" indent="0">
              <a:buNone/>
              <a:defRPr sz="1307" b="1"/>
            </a:lvl7pPr>
            <a:lvl8pPr marL="2613767" indent="0">
              <a:buNone/>
              <a:defRPr sz="1307" b="1"/>
            </a:lvl8pPr>
            <a:lvl9pPr marL="2987162" indent="0">
              <a:buNone/>
              <a:defRPr sz="130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80473" y="3562773"/>
            <a:ext cx="3174703" cy="524030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94598-D0DA-4501-8AC2-7A94544C735C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408A5-F02B-45E4-8F29-EEA2D8C12B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3851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94598-D0DA-4501-8AC2-7A94544C735C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408A5-F02B-45E4-8F29-EEA2D8C12B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268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94598-D0DA-4501-8AC2-7A94544C735C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408A5-F02B-45E4-8F29-EEA2D8C12B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990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70" y="650240"/>
            <a:ext cx="2408495" cy="2275840"/>
          </a:xfrm>
        </p:spPr>
        <p:txBody>
          <a:bodyPr anchor="b"/>
          <a:lstStyle>
            <a:lvl1pPr>
              <a:defRPr sz="2613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74702" y="1404340"/>
            <a:ext cx="3780473" cy="6931378"/>
          </a:xfrm>
        </p:spPr>
        <p:txBody>
          <a:bodyPr/>
          <a:lstStyle>
            <a:lvl1pPr>
              <a:defRPr sz="2613"/>
            </a:lvl1pPr>
            <a:lvl2pPr>
              <a:defRPr sz="2287"/>
            </a:lvl2pPr>
            <a:lvl3pPr>
              <a:defRPr sz="1960"/>
            </a:lvl3pPr>
            <a:lvl4pPr>
              <a:defRPr sz="1633"/>
            </a:lvl4pPr>
            <a:lvl5pPr>
              <a:defRPr sz="1633"/>
            </a:lvl5pPr>
            <a:lvl6pPr>
              <a:defRPr sz="1633"/>
            </a:lvl6pPr>
            <a:lvl7pPr>
              <a:defRPr sz="1633"/>
            </a:lvl7pPr>
            <a:lvl8pPr>
              <a:defRPr sz="1633"/>
            </a:lvl8pPr>
            <a:lvl9pPr>
              <a:defRPr sz="163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70" y="2926080"/>
            <a:ext cx="2408495" cy="5420925"/>
          </a:xfrm>
        </p:spPr>
        <p:txBody>
          <a:bodyPr/>
          <a:lstStyle>
            <a:lvl1pPr marL="0" indent="0">
              <a:buNone/>
              <a:defRPr sz="1307"/>
            </a:lvl1pPr>
            <a:lvl2pPr marL="373395" indent="0">
              <a:buNone/>
              <a:defRPr sz="1143"/>
            </a:lvl2pPr>
            <a:lvl3pPr marL="746790" indent="0">
              <a:buNone/>
              <a:defRPr sz="980"/>
            </a:lvl3pPr>
            <a:lvl4pPr marL="1120186" indent="0">
              <a:buNone/>
              <a:defRPr sz="817"/>
            </a:lvl4pPr>
            <a:lvl5pPr marL="1493581" indent="0">
              <a:buNone/>
              <a:defRPr sz="817"/>
            </a:lvl5pPr>
            <a:lvl6pPr marL="1866976" indent="0">
              <a:buNone/>
              <a:defRPr sz="817"/>
            </a:lvl6pPr>
            <a:lvl7pPr marL="2240371" indent="0">
              <a:buNone/>
              <a:defRPr sz="817"/>
            </a:lvl7pPr>
            <a:lvl8pPr marL="2613767" indent="0">
              <a:buNone/>
              <a:defRPr sz="817"/>
            </a:lvl8pPr>
            <a:lvl9pPr marL="2987162" indent="0">
              <a:buNone/>
              <a:defRPr sz="81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94598-D0DA-4501-8AC2-7A94544C735C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408A5-F02B-45E4-8F29-EEA2D8C12B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491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70" y="650240"/>
            <a:ext cx="2408495" cy="2275840"/>
          </a:xfrm>
        </p:spPr>
        <p:txBody>
          <a:bodyPr anchor="b"/>
          <a:lstStyle>
            <a:lvl1pPr>
              <a:defRPr sz="2613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74702" y="1404340"/>
            <a:ext cx="3780473" cy="6931378"/>
          </a:xfrm>
        </p:spPr>
        <p:txBody>
          <a:bodyPr anchor="t"/>
          <a:lstStyle>
            <a:lvl1pPr marL="0" indent="0">
              <a:buNone/>
              <a:defRPr sz="2613"/>
            </a:lvl1pPr>
            <a:lvl2pPr marL="373395" indent="0">
              <a:buNone/>
              <a:defRPr sz="2287"/>
            </a:lvl2pPr>
            <a:lvl3pPr marL="746790" indent="0">
              <a:buNone/>
              <a:defRPr sz="1960"/>
            </a:lvl3pPr>
            <a:lvl4pPr marL="1120186" indent="0">
              <a:buNone/>
              <a:defRPr sz="1633"/>
            </a:lvl4pPr>
            <a:lvl5pPr marL="1493581" indent="0">
              <a:buNone/>
              <a:defRPr sz="1633"/>
            </a:lvl5pPr>
            <a:lvl6pPr marL="1866976" indent="0">
              <a:buNone/>
              <a:defRPr sz="1633"/>
            </a:lvl6pPr>
            <a:lvl7pPr marL="2240371" indent="0">
              <a:buNone/>
              <a:defRPr sz="1633"/>
            </a:lvl7pPr>
            <a:lvl8pPr marL="2613767" indent="0">
              <a:buNone/>
              <a:defRPr sz="1633"/>
            </a:lvl8pPr>
            <a:lvl9pPr marL="2987162" indent="0">
              <a:buNone/>
              <a:defRPr sz="1633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70" y="2926080"/>
            <a:ext cx="2408495" cy="5420925"/>
          </a:xfrm>
        </p:spPr>
        <p:txBody>
          <a:bodyPr/>
          <a:lstStyle>
            <a:lvl1pPr marL="0" indent="0">
              <a:buNone/>
              <a:defRPr sz="1307"/>
            </a:lvl1pPr>
            <a:lvl2pPr marL="373395" indent="0">
              <a:buNone/>
              <a:defRPr sz="1143"/>
            </a:lvl2pPr>
            <a:lvl3pPr marL="746790" indent="0">
              <a:buNone/>
              <a:defRPr sz="980"/>
            </a:lvl3pPr>
            <a:lvl4pPr marL="1120186" indent="0">
              <a:buNone/>
              <a:defRPr sz="817"/>
            </a:lvl4pPr>
            <a:lvl5pPr marL="1493581" indent="0">
              <a:buNone/>
              <a:defRPr sz="817"/>
            </a:lvl5pPr>
            <a:lvl6pPr marL="1866976" indent="0">
              <a:buNone/>
              <a:defRPr sz="817"/>
            </a:lvl6pPr>
            <a:lvl7pPr marL="2240371" indent="0">
              <a:buNone/>
              <a:defRPr sz="817"/>
            </a:lvl7pPr>
            <a:lvl8pPr marL="2613767" indent="0">
              <a:buNone/>
              <a:defRPr sz="817"/>
            </a:lvl8pPr>
            <a:lvl9pPr marL="2987162" indent="0">
              <a:buNone/>
              <a:defRPr sz="81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94598-D0DA-4501-8AC2-7A94544C735C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408A5-F02B-45E4-8F29-EEA2D8C12B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566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3398" y="519291"/>
            <a:ext cx="6440805" cy="18852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398" y="2596444"/>
            <a:ext cx="6440805" cy="61885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3398" y="9040144"/>
            <a:ext cx="1680210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794598-D0DA-4501-8AC2-7A94544C735C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3643" y="9040144"/>
            <a:ext cx="2520315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73993" y="9040144"/>
            <a:ext cx="1680210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7408A5-F02B-45E4-8F29-EEA2D8C12B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954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746790" rtl="0" eaLnBrk="1" latinLnBrk="0" hangingPunct="1">
        <a:lnSpc>
          <a:spcPct val="90000"/>
        </a:lnSpc>
        <a:spcBef>
          <a:spcPct val="0"/>
        </a:spcBef>
        <a:buNone/>
        <a:defRPr sz="359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6698" indent="-186698" algn="l" defTabSz="746790" rtl="0" eaLnBrk="1" latinLnBrk="0" hangingPunct="1">
        <a:lnSpc>
          <a:spcPct val="90000"/>
        </a:lnSpc>
        <a:spcBef>
          <a:spcPts val="817"/>
        </a:spcBef>
        <a:buFont typeface="Arial" panose="020B0604020202020204" pitchFamily="34" charset="0"/>
        <a:buChar char="•"/>
        <a:defRPr sz="2287" kern="1200">
          <a:solidFill>
            <a:schemeClr val="tx1"/>
          </a:solidFill>
          <a:latin typeface="+mn-lt"/>
          <a:ea typeface="+mn-ea"/>
          <a:cs typeface="+mn-cs"/>
        </a:defRPr>
      </a:lvl1pPr>
      <a:lvl2pPr marL="560093" indent="-186698" algn="l" defTabSz="746790" rtl="0" eaLnBrk="1" latinLnBrk="0" hangingPunct="1">
        <a:lnSpc>
          <a:spcPct val="90000"/>
        </a:lnSpc>
        <a:spcBef>
          <a:spcPts val="408"/>
        </a:spcBef>
        <a:buFont typeface="Arial" panose="020B0604020202020204" pitchFamily="34" charset="0"/>
        <a:buChar char="•"/>
        <a:defRPr sz="1960" kern="1200">
          <a:solidFill>
            <a:schemeClr val="tx1"/>
          </a:solidFill>
          <a:latin typeface="+mn-lt"/>
          <a:ea typeface="+mn-ea"/>
          <a:cs typeface="+mn-cs"/>
        </a:defRPr>
      </a:lvl2pPr>
      <a:lvl3pPr marL="933488" indent="-186698" algn="l" defTabSz="746790" rtl="0" eaLnBrk="1" latinLnBrk="0" hangingPunct="1">
        <a:lnSpc>
          <a:spcPct val="90000"/>
        </a:lnSpc>
        <a:spcBef>
          <a:spcPts val="408"/>
        </a:spcBef>
        <a:buFont typeface="Arial" panose="020B0604020202020204" pitchFamily="34" charset="0"/>
        <a:buChar char="•"/>
        <a:defRPr sz="1633" kern="1200">
          <a:solidFill>
            <a:schemeClr val="tx1"/>
          </a:solidFill>
          <a:latin typeface="+mn-lt"/>
          <a:ea typeface="+mn-ea"/>
          <a:cs typeface="+mn-cs"/>
        </a:defRPr>
      </a:lvl3pPr>
      <a:lvl4pPr marL="1306883" indent="-186698" algn="l" defTabSz="746790" rtl="0" eaLnBrk="1" latinLnBrk="0" hangingPunct="1">
        <a:lnSpc>
          <a:spcPct val="90000"/>
        </a:lnSpc>
        <a:spcBef>
          <a:spcPts val="408"/>
        </a:spcBef>
        <a:buFont typeface="Arial" panose="020B0604020202020204" pitchFamily="34" charset="0"/>
        <a:buChar char="•"/>
        <a:defRPr sz="1470" kern="1200">
          <a:solidFill>
            <a:schemeClr val="tx1"/>
          </a:solidFill>
          <a:latin typeface="+mn-lt"/>
          <a:ea typeface="+mn-ea"/>
          <a:cs typeface="+mn-cs"/>
        </a:defRPr>
      </a:lvl4pPr>
      <a:lvl5pPr marL="1680279" indent="-186698" algn="l" defTabSz="746790" rtl="0" eaLnBrk="1" latinLnBrk="0" hangingPunct="1">
        <a:lnSpc>
          <a:spcPct val="90000"/>
        </a:lnSpc>
        <a:spcBef>
          <a:spcPts val="408"/>
        </a:spcBef>
        <a:buFont typeface="Arial" panose="020B0604020202020204" pitchFamily="34" charset="0"/>
        <a:buChar char="•"/>
        <a:defRPr sz="1470" kern="1200">
          <a:solidFill>
            <a:schemeClr val="tx1"/>
          </a:solidFill>
          <a:latin typeface="+mn-lt"/>
          <a:ea typeface="+mn-ea"/>
          <a:cs typeface="+mn-cs"/>
        </a:defRPr>
      </a:lvl5pPr>
      <a:lvl6pPr marL="2053674" indent="-186698" algn="l" defTabSz="746790" rtl="0" eaLnBrk="1" latinLnBrk="0" hangingPunct="1">
        <a:lnSpc>
          <a:spcPct val="90000"/>
        </a:lnSpc>
        <a:spcBef>
          <a:spcPts val="408"/>
        </a:spcBef>
        <a:buFont typeface="Arial" panose="020B0604020202020204" pitchFamily="34" charset="0"/>
        <a:buChar char="•"/>
        <a:defRPr sz="1470" kern="1200">
          <a:solidFill>
            <a:schemeClr val="tx1"/>
          </a:solidFill>
          <a:latin typeface="+mn-lt"/>
          <a:ea typeface="+mn-ea"/>
          <a:cs typeface="+mn-cs"/>
        </a:defRPr>
      </a:lvl6pPr>
      <a:lvl7pPr marL="2427069" indent="-186698" algn="l" defTabSz="746790" rtl="0" eaLnBrk="1" latinLnBrk="0" hangingPunct="1">
        <a:lnSpc>
          <a:spcPct val="90000"/>
        </a:lnSpc>
        <a:spcBef>
          <a:spcPts val="408"/>
        </a:spcBef>
        <a:buFont typeface="Arial" panose="020B0604020202020204" pitchFamily="34" charset="0"/>
        <a:buChar char="•"/>
        <a:defRPr sz="1470" kern="1200">
          <a:solidFill>
            <a:schemeClr val="tx1"/>
          </a:solidFill>
          <a:latin typeface="+mn-lt"/>
          <a:ea typeface="+mn-ea"/>
          <a:cs typeface="+mn-cs"/>
        </a:defRPr>
      </a:lvl7pPr>
      <a:lvl8pPr marL="2800464" indent="-186698" algn="l" defTabSz="746790" rtl="0" eaLnBrk="1" latinLnBrk="0" hangingPunct="1">
        <a:lnSpc>
          <a:spcPct val="90000"/>
        </a:lnSpc>
        <a:spcBef>
          <a:spcPts val="408"/>
        </a:spcBef>
        <a:buFont typeface="Arial" panose="020B0604020202020204" pitchFamily="34" charset="0"/>
        <a:buChar char="•"/>
        <a:defRPr sz="1470" kern="1200">
          <a:solidFill>
            <a:schemeClr val="tx1"/>
          </a:solidFill>
          <a:latin typeface="+mn-lt"/>
          <a:ea typeface="+mn-ea"/>
          <a:cs typeface="+mn-cs"/>
        </a:defRPr>
      </a:lvl8pPr>
      <a:lvl9pPr marL="3173860" indent="-186698" algn="l" defTabSz="746790" rtl="0" eaLnBrk="1" latinLnBrk="0" hangingPunct="1">
        <a:lnSpc>
          <a:spcPct val="90000"/>
        </a:lnSpc>
        <a:spcBef>
          <a:spcPts val="408"/>
        </a:spcBef>
        <a:buFont typeface="Arial" panose="020B0604020202020204" pitchFamily="34" charset="0"/>
        <a:buChar char="•"/>
        <a:defRPr sz="147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46790" rtl="0" eaLnBrk="1" latinLnBrk="0" hangingPunct="1">
        <a:defRPr sz="1470" kern="1200">
          <a:solidFill>
            <a:schemeClr val="tx1"/>
          </a:solidFill>
          <a:latin typeface="+mn-lt"/>
          <a:ea typeface="+mn-ea"/>
          <a:cs typeface="+mn-cs"/>
        </a:defRPr>
      </a:lvl1pPr>
      <a:lvl2pPr marL="373395" algn="l" defTabSz="746790" rtl="0" eaLnBrk="1" latinLnBrk="0" hangingPunct="1">
        <a:defRPr sz="1470" kern="1200">
          <a:solidFill>
            <a:schemeClr val="tx1"/>
          </a:solidFill>
          <a:latin typeface="+mn-lt"/>
          <a:ea typeface="+mn-ea"/>
          <a:cs typeface="+mn-cs"/>
        </a:defRPr>
      </a:lvl2pPr>
      <a:lvl3pPr marL="746790" algn="l" defTabSz="746790" rtl="0" eaLnBrk="1" latinLnBrk="0" hangingPunct="1">
        <a:defRPr sz="1470" kern="1200">
          <a:solidFill>
            <a:schemeClr val="tx1"/>
          </a:solidFill>
          <a:latin typeface="+mn-lt"/>
          <a:ea typeface="+mn-ea"/>
          <a:cs typeface="+mn-cs"/>
        </a:defRPr>
      </a:lvl3pPr>
      <a:lvl4pPr marL="1120186" algn="l" defTabSz="746790" rtl="0" eaLnBrk="1" latinLnBrk="0" hangingPunct="1">
        <a:defRPr sz="1470" kern="1200">
          <a:solidFill>
            <a:schemeClr val="tx1"/>
          </a:solidFill>
          <a:latin typeface="+mn-lt"/>
          <a:ea typeface="+mn-ea"/>
          <a:cs typeface="+mn-cs"/>
        </a:defRPr>
      </a:lvl4pPr>
      <a:lvl5pPr marL="1493581" algn="l" defTabSz="746790" rtl="0" eaLnBrk="1" latinLnBrk="0" hangingPunct="1">
        <a:defRPr sz="1470" kern="1200">
          <a:solidFill>
            <a:schemeClr val="tx1"/>
          </a:solidFill>
          <a:latin typeface="+mn-lt"/>
          <a:ea typeface="+mn-ea"/>
          <a:cs typeface="+mn-cs"/>
        </a:defRPr>
      </a:lvl5pPr>
      <a:lvl6pPr marL="1866976" algn="l" defTabSz="746790" rtl="0" eaLnBrk="1" latinLnBrk="0" hangingPunct="1">
        <a:defRPr sz="1470" kern="1200">
          <a:solidFill>
            <a:schemeClr val="tx1"/>
          </a:solidFill>
          <a:latin typeface="+mn-lt"/>
          <a:ea typeface="+mn-ea"/>
          <a:cs typeface="+mn-cs"/>
        </a:defRPr>
      </a:lvl6pPr>
      <a:lvl7pPr marL="2240371" algn="l" defTabSz="746790" rtl="0" eaLnBrk="1" latinLnBrk="0" hangingPunct="1">
        <a:defRPr sz="1470" kern="1200">
          <a:solidFill>
            <a:schemeClr val="tx1"/>
          </a:solidFill>
          <a:latin typeface="+mn-lt"/>
          <a:ea typeface="+mn-ea"/>
          <a:cs typeface="+mn-cs"/>
        </a:defRPr>
      </a:lvl7pPr>
      <a:lvl8pPr marL="2613767" algn="l" defTabSz="746790" rtl="0" eaLnBrk="1" latinLnBrk="0" hangingPunct="1">
        <a:defRPr sz="1470" kern="1200">
          <a:solidFill>
            <a:schemeClr val="tx1"/>
          </a:solidFill>
          <a:latin typeface="+mn-lt"/>
          <a:ea typeface="+mn-ea"/>
          <a:cs typeface="+mn-cs"/>
        </a:defRPr>
      </a:lvl8pPr>
      <a:lvl9pPr marL="2987162" algn="l" defTabSz="746790" rtl="0" eaLnBrk="1" latinLnBrk="0" hangingPunct="1">
        <a:defRPr sz="147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mailto:sales@kt-chemicals.com" TargetMode="External"/><Relationship Id="rId3" Type="http://schemas.openxmlformats.org/officeDocument/2006/relationships/image" Target="../media/image2.png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hyperlink" Target="mailto:info@kt-chemicals.com" TargetMode="Externa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2"/>
          <a:srcRect b="14434"/>
          <a:stretch/>
        </p:blipFill>
        <p:spPr>
          <a:xfrm>
            <a:off x="4109861" y="4964392"/>
            <a:ext cx="3165230" cy="260609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402" y="124880"/>
            <a:ext cx="5865022" cy="78542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2097" y="9258131"/>
            <a:ext cx="508340" cy="42002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083463" y="713537"/>
            <a:ext cx="3643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Smoke and Odor Control Spray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168069" y="9237311"/>
            <a:ext cx="34740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200" dirty="0"/>
              <a:t>1002 N Central Expy. Suite 499, Richardson TX 75080</a:t>
            </a:r>
          </a:p>
          <a:p>
            <a:pPr algn="r"/>
            <a:r>
              <a:rPr lang="en-US" sz="1200" dirty="0"/>
              <a:t>(855) 932-2228 ● </a:t>
            </a:r>
            <a:r>
              <a:rPr lang="en-US" sz="1200" dirty="0">
                <a:hlinkClick r:id="rId5"/>
              </a:rPr>
              <a:t>info@kt-chemicals.com</a:t>
            </a:r>
            <a:r>
              <a:rPr lang="en-US" sz="1200" dirty="0"/>
              <a:t> </a:t>
            </a:r>
          </a:p>
        </p:txBody>
      </p:sp>
      <p:sp>
        <p:nvSpPr>
          <p:cNvPr id="10" name="Rectangle 9"/>
          <p:cNvSpPr/>
          <p:nvPr/>
        </p:nvSpPr>
        <p:spPr>
          <a:xfrm flipV="1">
            <a:off x="0" y="9124210"/>
            <a:ext cx="7467600" cy="45719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6051454" y="13098"/>
            <a:ext cx="4379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™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926843" y="1766677"/>
            <a:ext cx="4348248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Arial Rounded MT Bold" panose="020F0704030504030204" pitchFamily="34" charset="0"/>
              </a:rPr>
              <a:t>As of 2014, there were 2,073,000 rental cars in the United States.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Arial Rounded MT Bold" panose="020F0704030504030204" pitchFamily="34" charset="0"/>
              </a:rPr>
              <a:t>The most challenging odor problems rental car providers face are: trash odors, pet smells, heavy fragrances and cigarette smoke.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Arial Rounded MT Bold" panose="020F0704030504030204" pitchFamily="34" charset="0"/>
              </a:rPr>
              <a:t>15-20% of all </a:t>
            </a:r>
            <a:r>
              <a:rPr lang="en-US" sz="1200" dirty="0" smtClean="0">
                <a:latin typeface="Arial Rounded MT Bold" panose="020F0704030504030204" pitchFamily="34" charset="0"/>
              </a:rPr>
              <a:t>rental vehicles are returned with a </a:t>
            </a:r>
            <a:r>
              <a:rPr lang="en-US" sz="1200" dirty="0">
                <a:latin typeface="Arial Rounded MT Bold" panose="020F0704030504030204" pitchFamily="34" charset="0"/>
              </a:rPr>
              <a:t>heavy smoke odor.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Arial Rounded MT Bold" panose="020F0704030504030204" pitchFamily="34" charset="0"/>
              </a:rPr>
              <a:t>The average car rental cleaning costs $150 - $250 per vehicle</a:t>
            </a:r>
            <a:r>
              <a:rPr lang="en-US" sz="1200" dirty="0" smtClean="0">
                <a:latin typeface="Arial Rounded MT Bold" panose="020F0704030504030204" pitchFamily="34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>
                <a:latin typeface="Arial Rounded MT Bold" panose="020F0704030504030204" pitchFamily="34" charset="0"/>
              </a:rPr>
              <a:t>In many cases WonderZorb™ can treat a car for under $10</a:t>
            </a:r>
            <a:endParaRPr lang="en-US" sz="1200" dirty="0">
              <a:latin typeface="Arial Rounded MT Bold" panose="020F0704030504030204" pitchFamily="34" charset="0"/>
            </a:endParaRPr>
          </a:p>
          <a:p>
            <a:endParaRPr lang="en-US" sz="1200" dirty="0">
              <a:latin typeface="Arial Rounded MT Bold" panose="020F07040305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200" dirty="0">
              <a:latin typeface="Arial Rounded MT Bold" panose="020F070403050403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208993" y="1435311"/>
            <a:ext cx="1811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Arial Rounded MT Bold" panose="020F0704030504030204" pitchFamily="34" charset="0"/>
              </a:rPr>
              <a:t>Did you know?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68813" y="3558567"/>
            <a:ext cx="26325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Arial Rounded MT Bold" panose="020F0704030504030204" pitchFamily="34" charset="0"/>
              </a:rPr>
              <a:t>Features and Benefits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293" y="6785657"/>
            <a:ext cx="31447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latin typeface="Arial Rounded MT Bold" panose="020F0704030504030204" pitchFamily="34" charset="0"/>
              </a:rPr>
              <a:t>Simply </a:t>
            </a:r>
            <a:r>
              <a:rPr lang="en-US" sz="1200" dirty="0">
                <a:latin typeface="Arial Rounded MT Bold" panose="020F0704030504030204" pitchFamily="34" charset="0"/>
              </a:rPr>
              <a:t>spray </a:t>
            </a:r>
            <a:r>
              <a:rPr lang="en-US" sz="1200" dirty="0" smtClean="0">
                <a:latin typeface="Arial Rounded MT Bold" panose="020F0704030504030204" pitchFamily="34" charset="0"/>
              </a:rPr>
              <a:t>directly on effected areas using a KT Chemicals approved sprayer.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latin typeface="Arial Rounded MT Bold" panose="020F0704030504030204" pitchFamily="34" charset="0"/>
              </a:rPr>
              <a:t>Spray in a </a:t>
            </a:r>
            <a:r>
              <a:rPr lang="en-US" sz="1200" dirty="0" err="1" smtClean="0">
                <a:latin typeface="Arial Rounded MT Bold" panose="020F0704030504030204" pitchFamily="34" charset="0"/>
              </a:rPr>
              <a:t>criss</a:t>
            </a:r>
            <a:r>
              <a:rPr lang="en-US" sz="1200" dirty="0" err="1">
                <a:latin typeface="Arial Rounded MT Bold" panose="020F0704030504030204" pitchFamily="34" charset="0"/>
              </a:rPr>
              <a:t>-</a:t>
            </a:r>
            <a:r>
              <a:rPr lang="en-US" sz="1200" dirty="0" err="1" smtClean="0">
                <a:latin typeface="Arial Rounded MT Bold" panose="020F0704030504030204" pitchFamily="34" charset="0"/>
              </a:rPr>
              <a:t>cross</a:t>
            </a:r>
            <a:r>
              <a:rPr lang="en-US" sz="1200" dirty="0" smtClean="0">
                <a:latin typeface="Arial Rounded MT Bold" panose="020F0704030504030204" pitchFamily="34" charset="0"/>
              </a:rPr>
              <a:t> pattern to ensure full coverage. Repeat </a:t>
            </a:r>
            <a:r>
              <a:rPr lang="en-US" sz="1200" dirty="0">
                <a:latin typeface="Arial Rounded MT Bold" panose="020F0704030504030204" pitchFamily="34" charset="0"/>
              </a:rPr>
              <a:t>as needed</a:t>
            </a:r>
            <a:r>
              <a:rPr lang="en-US" sz="1200" dirty="0" smtClean="0">
                <a:latin typeface="Arial Rounded MT Bold" panose="020F0704030504030204" pitchFamily="34" charset="0"/>
              </a:rPr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latin typeface="Arial Rounded MT Bold" panose="020F0704030504030204" pitchFamily="34" charset="0"/>
              </a:rPr>
              <a:t>Allow proper ventilation during application. </a:t>
            </a:r>
            <a:endParaRPr lang="en-US" sz="1200" dirty="0">
              <a:latin typeface="Arial Rounded MT Bold" panose="020F0704030504030204" pitchFamily="34" charset="0"/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32784">
            <a:off x="5391604" y="6853252"/>
            <a:ext cx="1019334" cy="137610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212499" y="6466212"/>
            <a:ext cx="145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Arial Rounded MT Bold" panose="020F0704030504030204" pitchFamily="34" charset="0"/>
              </a:rPr>
              <a:t>Application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68813" y="3844933"/>
            <a:ext cx="392488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rial Rounded MT Bold" panose="020F0704030504030204" pitchFamily="34" charset="0"/>
              </a:rPr>
              <a:t>WonderZorb™ Spray is a highly versatile and effective odor control spray. </a:t>
            </a:r>
            <a:r>
              <a:rPr lang="en-US" sz="1200" dirty="0" smtClean="0">
                <a:latin typeface="Arial Rounded MT Bold" panose="020F0704030504030204" pitchFamily="34" charset="0"/>
              </a:rPr>
              <a:t>While most </a:t>
            </a:r>
            <a:r>
              <a:rPr lang="en-US" sz="1200" dirty="0">
                <a:latin typeface="Arial Rounded MT Bold" panose="020F0704030504030204" pitchFamily="34" charset="0"/>
              </a:rPr>
              <a:t>fragrances </a:t>
            </a:r>
            <a:r>
              <a:rPr lang="en-US" sz="1200" dirty="0" smtClean="0">
                <a:latin typeface="Arial Rounded MT Bold" panose="020F0704030504030204" pitchFamily="34" charset="0"/>
              </a:rPr>
              <a:t>are </a:t>
            </a:r>
            <a:r>
              <a:rPr lang="en-US" sz="1200" dirty="0">
                <a:latin typeface="Arial Rounded MT Bold" panose="020F0704030504030204" pitchFamily="34" charset="0"/>
              </a:rPr>
              <a:t>only a short-term solution and briefly </a:t>
            </a:r>
            <a:r>
              <a:rPr lang="en-US" sz="1200" dirty="0" smtClean="0">
                <a:latin typeface="Arial Rounded MT Bold" panose="020F0704030504030204" pitchFamily="34" charset="0"/>
              </a:rPr>
              <a:t>hide or </a:t>
            </a:r>
            <a:r>
              <a:rPr lang="en-US" sz="1200" dirty="0">
                <a:latin typeface="Arial Rounded MT Bold" panose="020F0704030504030204" pitchFamily="34" charset="0"/>
              </a:rPr>
              <a:t>mask </a:t>
            </a:r>
            <a:r>
              <a:rPr lang="en-US" sz="1200" dirty="0" smtClean="0">
                <a:latin typeface="Arial Rounded MT Bold" panose="020F0704030504030204" pitchFamily="34" charset="0"/>
              </a:rPr>
              <a:t>odors, WonderZorb</a:t>
            </a:r>
            <a:r>
              <a:rPr lang="en-US" sz="1200" dirty="0">
                <a:latin typeface="Arial Rounded MT Bold" panose="020F0704030504030204" pitchFamily="34" charset="0"/>
              </a:rPr>
              <a:t>™ </a:t>
            </a:r>
            <a:endParaRPr lang="en-US" sz="1200" dirty="0" smtClean="0">
              <a:latin typeface="Arial Rounded MT Bold" panose="020F0704030504030204" pitchFamily="34" charset="0"/>
            </a:endParaRPr>
          </a:p>
          <a:p>
            <a:r>
              <a:rPr lang="en-US" sz="1200" dirty="0" smtClean="0">
                <a:latin typeface="Arial Rounded MT Bold" panose="020F0704030504030204" pitchFamily="34" charset="0"/>
              </a:rPr>
              <a:t>Spray controls and </a:t>
            </a:r>
            <a:r>
              <a:rPr lang="en-US" sz="1200" dirty="0">
                <a:latin typeface="Arial Rounded MT Bold" panose="020F0704030504030204" pitchFamily="34" charset="0"/>
              </a:rPr>
              <a:t>prevents odors </a:t>
            </a:r>
            <a:r>
              <a:rPr lang="en-US" sz="1200" dirty="0" smtClean="0">
                <a:latin typeface="Arial Rounded MT Bold" panose="020F0704030504030204" pitchFamily="34" charset="0"/>
              </a:rPr>
              <a:t>from</a:t>
            </a:r>
          </a:p>
          <a:p>
            <a:r>
              <a:rPr lang="en-US" sz="1200" dirty="0" smtClean="0">
                <a:latin typeface="Arial Rounded MT Bold" panose="020F0704030504030204" pitchFamily="34" charset="0"/>
              </a:rPr>
              <a:t>returning</a:t>
            </a:r>
            <a:r>
              <a:rPr lang="en-US" sz="1200" dirty="0">
                <a:latin typeface="Arial Rounded MT Bold" panose="020F0704030504030204" pitchFamily="34" charset="0"/>
              </a:rPr>
              <a:t>. </a:t>
            </a:r>
          </a:p>
          <a:p>
            <a:endParaRPr lang="en-US" sz="1200" dirty="0">
              <a:latin typeface="Arial Rounded MT Bold" panose="020F0704030504030204" pitchFamily="34" charset="0"/>
            </a:endParaRPr>
          </a:p>
          <a:p>
            <a:r>
              <a:rPr lang="en-US" sz="1200" dirty="0" smtClean="0">
                <a:latin typeface="Arial Rounded MT Bold" panose="020F0704030504030204" pitchFamily="34" charset="0"/>
              </a:rPr>
              <a:t>WonderZorb™ is a fast and efficient solution for odor removal in commercial fleets. WonderZorb™ </a:t>
            </a:r>
          </a:p>
          <a:p>
            <a:r>
              <a:rPr lang="en-US" sz="1200" dirty="0" smtClean="0">
                <a:latin typeface="Arial Rounded MT Bold" panose="020F0704030504030204" pitchFamily="34" charset="0"/>
              </a:rPr>
              <a:t>works </a:t>
            </a:r>
            <a:r>
              <a:rPr lang="en-US" sz="1200" dirty="0">
                <a:latin typeface="Arial Rounded MT Bold" panose="020F0704030504030204" pitchFamily="34" charset="0"/>
              </a:rPr>
              <a:t>well with </a:t>
            </a:r>
            <a:r>
              <a:rPr lang="en-US" sz="1200" dirty="0" smtClean="0">
                <a:latin typeface="Arial Rounded MT Bold" panose="020F0704030504030204" pitchFamily="34" charset="0"/>
              </a:rPr>
              <a:t>smoke</a:t>
            </a:r>
            <a:r>
              <a:rPr lang="en-US" sz="1200" dirty="0">
                <a:latin typeface="Arial Rounded MT Bold" panose="020F0704030504030204" pitchFamily="34" charset="0"/>
              </a:rPr>
              <a:t>, pet odors</a:t>
            </a:r>
            <a:r>
              <a:rPr lang="en-US" sz="1200" dirty="0" smtClean="0">
                <a:latin typeface="Arial Rounded MT Bold" panose="020F0704030504030204" pitchFamily="34" charset="0"/>
              </a:rPr>
              <a:t>, mold and mildew and other unwanted odors trapped</a:t>
            </a:r>
            <a:r>
              <a:rPr lang="en-US" sz="1200" dirty="0">
                <a:latin typeface="Arial Rounded MT Bold" panose="020F0704030504030204" pitchFamily="34" charset="0"/>
              </a:rPr>
              <a:t> </a:t>
            </a:r>
            <a:r>
              <a:rPr lang="en-US" sz="1200" dirty="0" smtClean="0">
                <a:latin typeface="Arial Rounded MT Bold" panose="020F0704030504030204" pitchFamily="34" charset="0"/>
              </a:rPr>
              <a:t>in carpeting, upholstery and fabrics as well as hard surfaces. </a:t>
            </a:r>
            <a:endParaRPr lang="en-US" sz="1200" dirty="0">
              <a:latin typeface="Arial Rounded MT Bold" panose="020F0704030504030204" pitchFamily="34" charset="0"/>
            </a:endParaRPr>
          </a:p>
          <a:p>
            <a:endParaRPr lang="en-US" sz="1200" dirty="0">
              <a:latin typeface="Arial Rounded MT Bold" panose="020F0704030504030204" pitchFamily="34" charset="0"/>
            </a:endParaRPr>
          </a:p>
          <a:p>
            <a:endParaRPr lang="en-US" sz="1200" dirty="0">
              <a:latin typeface="Arial Rounded MT Bold" panose="020F070403050403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 flipV="1">
            <a:off x="-15119" y="1158651"/>
            <a:ext cx="7467600" cy="45719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272" y="1753822"/>
            <a:ext cx="2299929" cy="1533286"/>
          </a:xfrm>
          <a:prstGeom prst="rect">
            <a:avLst/>
          </a:prstGeom>
          <a:ln w="25400">
            <a:solidFill>
              <a:schemeClr val="tx1"/>
            </a:solidFill>
          </a:ln>
        </p:spPr>
      </p:pic>
      <p:sp>
        <p:nvSpPr>
          <p:cNvPr id="28" name="TextBox 27"/>
          <p:cNvSpPr txBox="1"/>
          <p:nvPr/>
        </p:nvSpPr>
        <p:spPr>
          <a:xfrm>
            <a:off x="4173560" y="4048903"/>
            <a:ext cx="2678169" cy="89466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b="1" dirty="0" smtClean="0">
                <a:latin typeface="Arial Rounded MT Bold" panose="020F0704030504030204" pitchFamily="34" charset="0"/>
              </a:rPr>
              <a:t>Non-Toxic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b="1" dirty="0" smtClean="0">
                <a:latin typeface="Arial Rounded MT Bold" panose="020F0704030504030204" pitchFamily="34" charset="0"/>
              </a:rPr>
              <a:t>Easy to Apply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b="1" dirty="0" smtClean="0">
                <a:latin typeface="Arial Rounded MT Bold" panose="020F0704030504030204" pitchFamily="34" charset="0"/>
              </a:rPr>
              <a:t>No Harsh Chemicals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207823" y="7591307"/>
            <a:ext cx="3278921" cy="89466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Arial Rounded MT Bold" panose="020F0704030504030204" pitchFamily="34" charset="0"/>
              </a:rPr>
              <a:t>Call 855-932-2228 or email </a:t>
            </a:r>
            <a:r>
              <a:rPr lang="en-US" b="1" dirty="0" smtClean="0">
                <a:latin typeface="Arial Rounded MT Bold" panose="020F0704030504030204" pitchFamily="34" charset="0"/>
                <a:hlinkClick r:id="rId8"/>
              </a:rPr>
              <a:t>sales@kt-chemicals.com</a:t>
            </a:r>
            <a:r>
              <a:rPr lang="en-US" b="1" dirty="0" smtClean="0">
                <a:latin typeface="Arial Rounded MT Bold" panose="020F0704030504030204" pitchFamily="34" charset="0"/>
              </a:rPr>
              <a:t> to order yours today</a:t>
            </a:r>
          </a:p>
        </p:txBody>
      </p:sp>
    </p:spTree>
    <p:extLst>
      <p:ext uri="{BB962C8B-B14F-4D97-AF65-F5344CB8AC3E}">
        <p14:creationId xmlns:p14="http://schemas.microsoft.com/office/powerpoint/2010/main" val="3406509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564</TotalTime>
  <Words>241</Words>
  <Application>Microsoft Office PowerPoint</Application>
  <PresentationFormat>Custom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Rounded MT Bold</vt:lpstr>
      <vt:lpstr>Calibri</vt:lpstr>
      <vt:lpstr>Calibri Light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Michelle Layug</dc:creator>
  <cp:lastModifiedBy>Michelle Layug</cp:lastModifiedBy>
  <cp:revision>24</cp:revision>
  <cp:lastPrinted>2015-11-19T19:58:13Z</cp:lastPrinted>
  <dcterms:created xsi:type="dcterms:W3CDTF">2015-11-19T14:25:11Z</dcterms:created>
  <dcterms:modified xsi:type="dcterms:W3CDTF">2015-11-20T16:48:56Z</dcterms:modified>
</cp:coreProperties>
</file>