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89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C1EDE-D028-4DCE-A21B-45A5DCACD7C9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0B3F1-77C2-442B-96F7-7B4797109AB1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03078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2B81-D733-493A-BA0A-9AFF0D908CF0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57862"/>
            <a:ext cx="2197621" cy="1232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0" y="6308725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2B81-D733-493A-BA0A-9AFF0D908CF0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6608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88224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4135" y="274638"/>
            <a:ext cx="932665" cy="522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0" y="6343501"/>
            <a:ext cx="9144000" cy="501650"/>
          </a:xfrm>
          <a:prstGeom prst="rect">
            <a:avLst/>
          </a:prstGeom>
          <a:solidFill>
            <a:srgbClr val="00589A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971" y="2314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8BAA151-33C5-45B9-BC61-3B33FC923D57}" type="datetimeFigureOut">
              <a:rPr lang="en-AU" smtClean="0"/>
              <a:pPr/>
              <a:t>20/11/2015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4E12B81-D733-493A-BA0A-9AFF0D908CF0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Click for Opti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82576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BR PowerPoint_Template" id="{EAA328AE-991D-42F2-BC44-689331777A7D}" vid="{264EA62B-5E3B-43A8-918C-3E27429627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6</cp:revision>
  <dcterms:created xsi:type="dcterms:W3CDTF">2015-09-19T09:16:37Z</dcterms:created>
  <dcterms:modified xsi:type="dcterms:W3CDTF">2015-11-20T09:06:53Z</dcterms:modified>
</cp:coreProperties>
</file>