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E927-AEF1-4E5A-ABB4-75FE7B8A0236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674B-C5BB-4A69-BA25-3CC340FFC7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638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E927-AEF1-4E5A-ABB4-75FE7B8A0236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674B-C5BB-4A69-BA25-3CC340FFC7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611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E927-AEF1-4E5A-ABB4-75FE7B8A0236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674B-C5BB-4A69-BA25-3CC340FFC7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881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E927-AEF1-4E5A-ABB4-75FE7B8A0236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674B-C5BB-4A69-BA25-3CC340FFC7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321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E927-AEF1-4E5A-ABB4-75FE7B8A0236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674B-C5BB-4A69-BA25-3CC340FFC7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284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E927-AEF1-4E5A-ABB4-75FE7B8A0236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674B-C5BB-4A69-BA25-3CC340FFC7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261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E927-AEF1-4E5A-ABB4-75FE7B8A0236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674B-C5BB-4A69-BA25-3CC340FFC7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068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E927-AEF1-4E5A-ABB4-75FE7B8A0236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674B-C5BB-4A69-BA25-3CC340FFC7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951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E927-AEF1-4E5A-ABB4-75FE7B8A0236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674B-C5BB-4A69-BA25-3CC340FFC7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456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E927-AEF1-4E5A-ABB4-75FE7B8A0236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674B-C5BB-4A69-BA25-3CC340FFC7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685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E927-AEF1-4E5A-ABB4-75FE7B8A0236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674B-C5BB-4A69-BA25-3CC340FFC7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644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DE927-AEF1-4E5A-ABB4-75FE7B8A0236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B674B-C5BB-4A69-BA25-3CC340FFC7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074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2.bp.blogspot.com/_w5F7xbYprvQ/TFHaOXXVjyI/AAAAAAAAAAM/q42VCayN-8M/s1600/OFFICE+LOGO.pn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13" Type="http://schemas.openxmlformats.org/officeDocument/2006/relationships/hyperlink" Target="http://www.google.com/url?url=http://www.clipartcollaborators.com/2012/12/dont-ask-me-why-im-thinking-about-hands.html&amp;rct=j&amp;frm=1&amp;q=&amp;esrc=s&amp;sa=U&amp;ei=MABFVNfeJNGfyATG2oCIDw&amp;ved=0CCIQ9QEwBjiYAg&amp;usg=AFQjCNFzuJVGw49FpP9AXWaVkUs9GuBpbg" TargetMode="External"/><Relationship Id="rId18" Type="http://schemas.openxmlformats.org/officeDocument/2006/relationships/image" Target="../media/image16.jpeg"/><Relationship Id="rId3" Type="http://schemas.openxmlformats.org/officeDocument/2006/relationships/image" Target="../media/image9.jpeg"/><Relationship Id="rId7" Type="http://schemas.openxmlformats.org/officeDocument/2006/relationships/hyperlink" Target="http://www.google.com/url?url=http://www.illustrationsof.com/85220-royalty-free-hand-clipart-illustration&amp;rct=j&amp;frm=1&amp;q=&amp;esrc=s&amp;sa=U&amp;ei=Y_9EVPynEcOsyASJpYGAAw&amp;ved=0CDAQ9QEwDTgU&amp;usg=AFQjCNH6bpQ9lyDFlr-i6ka8qmEitBzDAw" TargetMode="External"/><Relationship Id="rId12" Type="http://schemas.openxmlformats.org/officeDocument/2006/relationships/image" Target="../media/image13.jpeg"/><Relationship Id="rId17" Type="http://schemas.openxmlformats.org/officeDocument/2006/relationships/hyperlink" Target="http://www.google.com/url?url=http://searchpp.com/open-hands-clip-art/&amp;rct=j&amp;frm=1&amp;q=&amp;esrc=s&amp;sa=U&amp;ei=7QBFVKnbNIWiyAS-iIKQCQ&amp;ved=0CBgQ9QEwATgU&amp;usg=AFQjCNFpCWgKs1sMnaSbB_LQz9zkEzrYjw" TargetMode="External"/><Relationship Id="rId2" Type="http://schemas.openxmlformats.org/officeDocument/2006/relationships/image" Target="../media/image8.png"/><Relationship Id="rId16" Type="http://schemas.openxmlformats.org/officeDocument/2006/relationships/image" Target="../media/image15.png"/><Relationship Id="rId20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hyperlink" Target="http://www.google.com/url?url=http://www.clipartof.com/portfolio/zooco/illustration/black-and-white-hand-gesturing-stop-1191402.html&amp;rct=j&amp;frm=1&amp;q=&amp;esrc=s&amp;sa=U&amp;ei=0_9EVIuDKIeSyQTz6IKwCQ&amp;ved=0CCYQ9QEwCDhk&amp;usg=AFQjCNHrg-yQLraBVroyH5SQ4beWziUUGA" TargetMode="External"/><Relationship Id="rId5" Type="http://schemas.openxmlformats.org/officeDocument/2006/relationships/image" Target="../media/image4.png"/><Relationship Id="rId15" Type="http://schemas.openxmlformats.org/officeDocument/2006/relationships/hyperlink" Target="http://www.google.com/url?url=http://www.clipartpal.com/clipart/cartoon/cartoon_264972.html&amp;rct=j&amp;frm=1&amp;q=&amp;esrc=s&amp;sa=U&amp;ei=fABFVPqOH9i1yASqp4D4DA&amp;ved=0CDAQ9QEwDTjAAg&amp;usg=AFQjCNEBkdN0iTYmJAKED9iErtje7HzXww" TargetMode="External"/><Relationship Id="rId10" Type="http://schemas.openxmlformats.org/officeDocument/2006/relationships/image" Target="../media/image12.jpeg"/><Relationship Id="rId19" Type="http://schemas.openxmlformats.org/officeDocument/2006/relationships/hyperlink" Target="http://www.google.com/url?url=http://www.clipartpanda.com/categories/hand-clipart-black-and-white&amp;rct=j&amp;frm=1&amp;q=&amp;esrc=s&amp;sa=U&amp;ei=KAFFVOmDN5avyATxt4HQBQ&amp;ved=0CCAQ9QEwBQ&amp;usg=AFQjCNF7pZxLSIRdegylDDEyubB70PUlEQ" TargetMode="External"/><Relationship Id="rId4" Type="http://schemas.openxmlformats.org/officeDocument/2006/relationships/image" Target="../media/image10.png"/><Relationship Id="rId9" Type="http://schemas.openxmlformats.org/officeDocument/2006/relationships/hyperlink" Target="http://www.google.com/url?url=http://www.clipartbest.com/hand-images-clip-art&amp;rct=j&amp;frm=1&amp;q=&amp;esrc=s&amp;sa=U&amp;ei=k_9EVOz3AYOSyQT_uIDwDg&amp;ved=0CDgQ9QEwETgo&amp;usg=AFQjCNET8rTJAZXD0akL-8SvG31l2qm1ZA" TargetMode="External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archive.wkyc.com/images/640/360/2/assetpool/images/110412022604_Office%20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923" y="609600"/>
            <a:ext cx="4114800" cy="231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archive.wkyc.com/images/640/360/2/assetpool/images/110412022604_Office%20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857251"/>
            <a:ext cx="3047999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4846503" y="1301616"/>
            <a:ext cx="3047998" cy="762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 rot="21348088">
            <a:off x="5097955" y="2842236"/>
            <a:ext cx="28918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ourier" pitchFamily="49" charset="0"/>
              </a:rPr>
              <a:t>Sorry </a:t>
            </a:r>
            <a:r>
              <a:rPr lang="en-US" sz="2800" dirty="0" smtClean="0">
                <a:latin typeface="Courier" pitchFamily="49" charset="0"/>
              </a:rPr>
              <a:t>Babe!</a:t>
            </a:r>
            <a:endParaRPr lang="en-US" sz="2800" dirty="0">
              <a:latin typeface="Courier" pitchFamily="49" charset="0"/>
            </a:endParaRPr>
          </a:p>
        </p:txBody>
      </p:sp>
      <p:pic>
        <p:nvPicPr>
          <p:cNvPr id="1030" name="Picture 6" descr="http://2.bp.blogspot.com/_w5F7xbYprvQ/TFHaOXXVjyI/AAAAAAAAAAM/q42VCayN-8M/s640/OFFICE+LOGO.pn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922" y="3505200"/>
            <a:ext cx="4525815" cy="2333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the-office-2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700461"/>
            <a:ext cx="2590802" cy="1943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 rot="21317711">
            <a:off x="5359487" y="1390858"/>
            <a:ext cx="2082621" cy="5559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latin typeface="Traveling _Typewriter"/>
                <a:ea typeface="Calibri"/>
                <a:cs typeface="Times New Roman"/>
              </a:rPr>
              <a:t>Sorry </a:t>
            </a:r>
            <a:r>
              <a:rPr lang="en-US" sz="2800" dirty="0" smtClean="0">
                <a:latin typeface="Traveling _Typewriter"/>
                <a:ea typeface="Calibri"/>
                <a:cs typeface="Times New Roman"/>
              </a:rPr>
              <a:t>Babe!</a:t>
            </a:r>
            <a:endParaRPr lang="en-US" sz="28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42297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00200" y="4114801"/>
            <a:ext cx="2769007" cy="9906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8" descr="the-office-2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6771" y="1295400"/>
            <a:ext cx="2590802" cy="1943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ounded Rectangle 3"/>
          <p:cNvSpPr/>
          <p:nvPr/>
        </p:nvSpPr>
        <p:spPr>
          <a:xfrm>
            <a:off x="5209868" y="4182710"/>
            <a:ext cx="2867332" cy="92269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639526" y="4457079"/>
            <a:ext cx="22294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Courier" pitchFamily="49" charset="0"/>
              </a:rPr>
              <a:t>Sorry </a:t>
            </a:r>
            <a:r>
              <a:rPr lang="en-US" sz="2400" b="1" dirty="0" smtClean="0">
                <a:solidFill>
                  <a:schemeClr val="bg1"/>
                </a:solidFill>
                <a:latin typeface="Courier" pitchFamily="49" charset="0"/>
              </a:rPr>
              <a:t>Babe</a:t>
            </a:r>
            <a:endParaRPr lang="en-US" sz="2400" b="1" dirty="0">
              <a:solidFill>
                <a:schemeClr val="bg1"/>
              </a:solidFill>
              <a:latin typeface="Courier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09869" y="4443010"/>
            <a:ext cx="22294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Courier" pitchFamily="49" charset="0"/>
              </a:rPr>
              <a:t>Sorry </a:t>
            </a:r>
            <a:r>
              <a:rPr lang="en-US" sz="2400" b="1" dirty="0" smtClean="0">
                <a:solidFill>
                  <a:schemeClr val="bg1"/>
                </a:solidFill>
                <a:latin typeface="Courier" pitchFamily="49" charset="0"/>
              </a:rPr>
              <a:t>Babe</a:t>
            </a:r>
            <a:endParaRPr lang="en-US" sz="2400" b="1" dirty="0">
              <a:solidFill>
                <a:schemeClr val="bg1"/>
              </a:solidFill>
              <a:latin typeface="Courier" pitchFamily="49" charset="0"/>
            </a:endParaRPr>
          </a:p>
        </p:txBody>
      </p:sp>
      <p:pic>
        <p:nvPicPr>
          <p:cNvPr id="2050" name="Picture 2" descr="Bathroom Sign Clip Art Wallpap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6956" y="4281033"/>
            <a:ext cx="683939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Bathroom Sign Clip Art Wallpap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668" y="1504951"/>
            <a:ext cx="1519864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Peopl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8989" y="4182710"/>
            <a:ext cx="479884" cy="784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6175" y="1362077"/>
            <a:ext cx="1162050" cy="187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 descr="Peopl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696" y="1362077"/>
            <a:ext cx="1195007" cy="195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2338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ounded Rectangle 21"/>
          <p:cNvSpPr/>
          <p:nvPr/>
        </p:nvSpPr>
        <p:spPr>
          <a:xfrm>
            <a:off x="1227148" y="3136750"/>
            <a:ext cx="2867332" cy="784123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2133599" y="1828800"/>
            <a:ext cx="4648201" cy="1079324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113934" y="2075353"/>
            <a:ext cx="3633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  <a:latin typeface="Courier" pitchFamily="49" charset="0"/>
              </a:rPr>
              <a:t>Sorry </a:t>
            </a:r>
            <a:r>
              <a:rPr lang="en-US" sz="3600" b="1" dirty="0" smtClean="0">
                <a:solidFill>
                  <a:schemeClr val="bg1"/>
                </a:solidFill>
                <a:latin typeface="Courier" pitchFamily="49" charset="0"/>
              </a:rPr>
              <a:t>Babe</a:t>
            </a:r>
            <a:endParaRPr lang="en-US" sz="3600" b="1" dirty="0">
              <a:solidFill>
                <a:schemeClr val="bg1"/>
              </a:solidFill>
              <a:latin typeface="Courier" pitchFamily="49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5773" y="1981279"/>
            <a:ext cx="841575" cy="774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 descr="C:\Users\tboone\AppData\Local\Microsoft\Windows\Temporary Internet Files\Content.Outlook\T6LYOWAU\IMAG0684_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591" y="4191000"/>
            <a:ext cx="6096000" cy="2387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ounded Rectangle 13"/>
          <p:cNvSpPr/>
          <p:nvPr/>
        </p:nvSpPr>
        <p:spPr>
          <a:xfrm>
            <a:off x="2113934" y="533400"/>
            <a:ext cx="4648201" cy="1079324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094269" y="779953"/>
            <a:ext cx="3334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  <a:latin typeface="Courier" pitchFamily="49" charset="0"/>
              </a:rPr>
              <a:t>Sorry Babe</a:t>
            </a:r>
            <a:endParaRPr lang="en-US" sz="3600" b="1" dirty="0">
              <a:solidFill>
                <a:schemeClr val="bg1"/>
              </a:solidFill>
              <a:latin typeface="Courier" pitchFamily="49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5773" y="655358"/>
            <a:ext cx="777871" cy="7709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Rounded Rectangle 16"/>
          <p:cNvSpPr/>
          <p:nvPr/>
        </p:nvSpPr>
        <p:spPr>
          <a:xfrm>
            <a:off x="4314180" y="3116628"/>
            <a:ext cx="2867332" cy="804245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4314181" y="3244388"/>
            <a:ext cx="22294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Courier" pitchFamily="49" charset="0"/>
              </a:rPr>
              <a:t>Sorry </a:t>
            </a:r>
            <a:r>
              <a:rPr lang="en-US" sz="2400" b="1" dirty="0" smtClean="0">
                <a:solidFill>
                  <a:schemeClr val="bg1"/>
                </a:solidFill>
                <a:latin typeface="Courier" pitchFamily="49" charset="0"/>
              </a:rPr>
              <a:t>Babe</a:t>
            </a:r>
            <a:endParaRPr lang="en-US" sz="2400" b="1" dirty="0">
              <a:solidFill>
                <a:schemeClr val="bg1"/>
              </a:solidFill>
              <a:latin typeface="Courier" pitchFamily="49" charset="0"/>
            </a:endParaRPr>
          </a:p>
        </p:txBody>
      </p:sp>
      <p:pic>
        <p:nvPicPr>
          <p:cNvPr id="19" name="Picture 2" descr="Bathroom Sign Clip Art Wallpaper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621" y="3186675"/>
            <a:ext cx="683939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4191000"/>
            <a:ext cx="1492494" cy="24100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1309737" y="3250740"/>
            <a:ext cx="1983235" cy="5559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chemeClr val="bg1"/>
                </a:solidFill>
                <a:latin typeface="Traveling _Typewriter"/>
                <a:ea typeface="Calibri"/>
                <a:cs typeface="Times New Roman"/>
              </a:rPr>
              <a:t>Sorry </a:t>
            </a:r>
            <a:r>
              <a:rPr lang="en-US" sz="2800" dirty="0" smtClean="0">
                <a:solidFill>
                  <a:schemeClr val="bg1"/>
                </a:solidFill>
                <a:latin typeface="Traveling _Typewriter"/>
                <a:ea typeface="Calibri"/>
                <a:cs typeface="Times New Roman"/>
              </a:rPr>
              <a:t>Babe</a:t>
            </a:r>
            <a:endParaRPr lang="en-US" sz="2800" dirty="0">
              <a:solidFill>
                <a:schemeClr val="bg1"/>
              </a:solidFill>
              <a:ea typeface="Calibri"/>
              <a:cs typeface="Times New Roman"/>
            </a:endParaRPr>
          </a:p>
        </p:txBody>
      </p:sp>
      <p:pic>
        <p:nvPicPr>
          <p:cNvPr id="23" name="Picture 2" descr="Bathroom Sign Clip Art Wallpaper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1144" y="3186675"/>
            <a:ext cx="683939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https://encrypted-tbn2.gstatic.com/images?q=tbn:ANd9GcQWWSTSVBiFs8pyzC8KeWJ437mpZUGYqDRcY5ZipLlHGJw0jlZlzFI79g">
            <a:hlinkClick r:id="rId7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432" y="1565019"/>
            <a:ext cx="113347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https://encrypted-tbn0.gstatic.com/images?q=tbn:ANd9GcSs0CVfEG6J10_8r6QHYhgngs2_GJdkuoaiCAN2T0sunDJaEXSiQ9-VYhex">
            <a:hlinkClick r:id="rId9"/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3772" y="426926"/>
            <a:ext cx="742950" cy="141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encrypted-tbn3.gstatic.com/images?q=tbn:ANd9GcToYOx7k4Ju9GWWE60aqm_FNK13zW3kvXDuCYpkUndqhReJ5RPKGETpAMqk">
            <a:hlinkClick r:id="rId11"/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2231849"/>
            <a:ext cx="1428750" cy="1352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encrypted-tbn1.gstatic.com/images?q=tbn:ANd9GcTrkDlVvMwD-O01GcDf78X068dySI-LWgq8puY2qTz3jJJ0mykirXAFENgC">
            <a:hlinkClick r:id="rId13"/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8367" y="779953"/>
            <a:ext cx="361092" cy="43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s://encrypted-tbn0.gstatic.com/images?q=tbn:ANd9GcRjxKdFY5ZrqNzVNsIJhot7D9q4KOO4N6TT5bvvUn1x7PRJm-AOVizEWg">
            <a:hlinkClick r:id="rId15"/>
          </p:cNvPr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8300" y="2075352"/>
            <a:ext cx="355058" cy="439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encrypted-tbn1.gstatic.com/images?q=tbn:ANd9GcS_nvTPeQEYVV0Z1zpBozi1YmnbAXR1fk0n20Bjbiy_f35HL8rRGI_iUU3B">
            <a:hlinkClick r:id="rId17"/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915" y="1040820"/>
            <a:ext cx="571904" cy="571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s://encrypted-tbn2.gstatic.com/images?q=tbn:ANd9GcTx9Vcm_Uy1aUZrmNZzZk07yq_xjV8xjwUv1u7VD_UOhA1IesMp9fI8vY4">
            <a:hlinkClick r:id="rId19"/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338" y="173429"/>
            <a:ext cx="510505" cy="543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8" descr="https://encrypted-tbn1.gstatic.com/images?q=tbn:ANd9GcTrkDlVvMwD-O01GcDf78X068dySI-LWgq8puY2qTz3jJJ0mykirXAFENgC">
            <a:hlinkClick r:id="rId13"/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6367" y="716719"/>
            <a:ext cx="510540" cy="610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5763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7525</TotalTime>
  <Words>18</Words>
  <Application>Microsoft Office PowerPoint</Application>
  <PresentationFormat>On-screen Show 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Wesco Distribution,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Boone, Todd (CBC)</dc:creator>
  <cp:lastModifiedBy>Boone, Todd (CBC)</cp:lastModifiedBy>
  <cp:revision>19</cp:revision>
  <cp:lastPrinted>2014-09-09T20:24:06Z</cp:lastPrinted>
  <dcterms:created xsi:type="dcterms:W3CDTF">2014-09-09T20:18:13Z</dcterms:created>
  <dcterms:modified xsi:type="dcterms:W3CDTF">2015-11-20T01:38:55Z</dcterms:modified>
</cp:coreProperties>
</file>