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B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813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914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02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464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516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704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539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419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4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37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983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6C87-1301-4E5F-BCF9-92C10ACAD90D}" type="datetimeFigureOut">
              <a:rPr lang="en-AU" smtClean="0"/>
              <a:t>18/11/2015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128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04" y="-27384"/>
            <a:ext cx="724988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3335751">
            <a:off x="5641943" y="1603308"/>
            <a:ext cx="2016224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Gene regulated 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8670947">
            <a:off x="1305685" y="1431964"/>
            <a:ext cx="2133012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>
                <a:solidFill>
                  <a:schemeClr val="bg1"/>
                </a:solidFill>
              </a:rPr>
              <a:t>Signal </a:t>
            </a:r>
          </a:p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processing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8067496">
            <a:off x="5627818" y="3913989"/>
            <a:ext cx="2169361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Electro-modulated</a:t>
            </a:r>
            <a:br>
              <a:rPr lang="en-AU" sz="2400" b="1" dirty="0" smtClean="0">
                <a:solidFill>
                  <a:schemeClr val="bg1"/>
                </a:solidFill>
              </a:rPr>
            </a:br>
            <a:r>
              <a:rPr lang="en-AU" sz="2400" b="1" dirty="0" smtClean="0">
                <a:solidFill>
                  <a:schemeClr val="bg1"/>
                </a:solidFill>
              </a:rPr>
              <a:t>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9295981">
            <a:off x="1799226" y="184950"/>
            <a:ext cx="914692" cy="6633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/>
        </p:nvSpPr>
        <p:spPr>
          <a:xfrm rot="1617557">
            <a:off x="5492706" y="117314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/>
        </p:nvSpPr>
        <p:spPr>
          <a:xfrm rot="4978313">
            <a:off x="7205395" y="2616315"/>
            <a:ext cx="111090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 rot="8291053">
            <a:off x="6203930" y="5784033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/>
        </p:nvSpPr>
        <p:spPr>
          <a:xfrm rot="1285664">
            <a:off x="2536287" y="6334451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/>
          <p:cNvSpPr/>
          <p:nvPr/>
        </p:nvSpPr>
        <p:spPr>
          <a:xfrm rot="15730940">
            <a:off x="379912" y="3599586"/>
            <a:ext cx="986774" cy="564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Rectangle 22"/>
          <p:cNvSpPr/>
          <p:nvPr/>
        </p:nvSpPr>
        <p:spPr>
          <a:xfrm>
            <a:off x="3235282" y="2613273"/>
            <a:ext cx="2560854" cy="1515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Pie 23"/>
          <p:cNvSpPr/>
          <p:nvPr/>
        </p:nvSpPr>
        <p:spPr>
          <a:xfrm>
            <a:off x="2564419" y="1558263"/>
            <a:ext cx="3519749" cy="3526921"/>
          </a:xfrm>
          <a:prstGeom prst="pie">
            <a:avLst>
              <a:gd name="adj1" fmla="val 12549551"/>
              <a:gd name="adj2" fmla="val 19521677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 rot="17845365">
            <a:off x="2451641" y="1663564"/>
            <a:ext cx="3519749" cy="3526921"/>
          </a:xfrm>
          <a:prstGeom prst="pie">
            <a:avLst>
              <a:gd name="adj1" fmla="val 9122002"/>
              <a:gd name="adj2" fmla="val 16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7" name="Pie 26"/>
          <p:cNvSpPr/>
          <p:nvPr/>
        </p:nvSpPr>
        <p:spPr>
          <a:xfrm rot="5400000">
            <a:off x="2631370" y="1705865"/>
            <a:ext cx="3519749" cy="3526921"/>
          </a:xfrm>
          <a:prstGeom prst="pie">
            <a:avLst>
              <a:gd name="adj1" fmla="val 14146652"/>
              <a:gd name="adj2" fmla="val 21538065"/>
            </a:avLst>
          </a:prstGeom>
          <a:solidFill>
            <a:srgbClr val="B0008E"/>
          </a:solidFill>
          <a:ln>
            <a:solidFill>
              <a:srgbClr val="B000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2943199">
            <a:off x="3955382" y="5030230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/>
          <p:cNvSpPr txBox="1"/>
          <p:nvPr/>
        </p:nvSpPr>
        <p:spPr>
          <a:xfrm>
            <a:off x="3269950" y="2090053"/>
            <a:ext cx="202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Brain wiring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 rot="12317668">
            <a:off x="2765519" y="5094902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Right Arrow 33"/>
          <p:cNvSpPr/>
          <p:nvPr/>
        </p:nvSpPr>
        <p:spPr>
          <a:xfrm rot="17449240">
            <a:off x="1624101" y="2483893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Right Arrow 34"/>
          <p:cNvSpPr/>
          <p:nvPr/>
        </p:nvSpPr>
        <p:spPr>
          <a:xfrm rot="19810531">
            <a:off x="3075801" y="492756"/>
            <a:ext cx="694960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Right Arrow 35"/>
          <p:cNvSpPr/>
          <p:nvPr/>
        </p:nvSpPr>
        <p:spPr>
          <a:xfrm rot="2648168">
            <a:off x="5456079" y="626869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/>
          <p:cNvSpPr txBox="1"/>
          <p:nvPr/>
        </p:nvSpPr>
        <p:spPr>
          <a:xfrm>
            <a:off x="3491880" y="437763"/>
            <a:ext cx="2079424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Living electrodes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 rot="5030875">
            <a:off x="6875469" y="2680985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3203848" y="5503207"/>
            <a:ext cx="2688838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err="1" smtClean="0">
                <a:solidFill>
                  <a:schemeClr val="bg1"/>
                </a:solidFill>
              </a:rPr>
              <a:t>Optrode</a:t>
            </a:r>
            <a:r>
              <a:rPr lang="en-AU" sz="2400" b="1" dirty="0" smtClean="0">
                <a:solidFill>
                  <a:schemeClr val="bg1"/>
                </a:solidFill>
              </a:rPr>
              <a:t> </a:t>
            </a:r>
            <a:br>
              <a:rPr lang="en-AU" sz="2400" b="1" dirty="0" smtClean="0">
                <a:solidFill>
                  <a:schemeClr val="bg1"/>
                </a:solidFill>
              </a:rPr>
            </a:br>
            <a:r>
              <a:rPr lang="en-AU" sz="2400" b="1" dirty="0" smtClean="0">
                <a:solidFill>
                  <a:schemeClr val="bg1"/>
                </a:solidFill>
              </a:rPr>
              <a:t>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8766544">
            <a:off x="5730004" y="4933767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 rot="3710729">
            <a:off x="810069" y="4100013"/>
            <a:ext cx="2544296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Computational modelling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40" name="Right Arrow 39"/>
          <p:cNvSpPr/>
          <p:nvPr/>
        </p:nvSpPr>
        <p:spPr>
          <a:xfrm rot="16629939">
            <a:off x="2148761" y="3758834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Right Arrow 40"/>
          <p:cNvSpPr/>
          <p:nvPr/>
        </p:nvSpPr>
        <p:spPr>
          <a:xfrm rot="21043249">
            <a:off x="2799916" y="1811938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Right Arrow 41"/>
          <p:cNvSpPr/>
          <p:nvPr/>
        </p:nvSpPr>
        <p:spPr>
          <a:xfrm rot="2076790">
            <a:off x="4473677" y="1335911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Right Arrow 42"/>
          <p:cNvSpPr/>
          <p:nvPr/>
        </p:nvSpPr>
        <p:spPr>
          <a:xfrm rot="6270768">
            <a:off x="5718472" y="2673957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Right Arrow 43"/>
          <p:cNvSpPr/>
          <p:nvPr/>
        </p:nvSpPr>
        <p:spPr>
          <a:xfrm rot="9816964">
            <a:off x="5587962" y="4204887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/>
          <p:cNvSpPr txBox="1"/>
          <p:nvPr/>
        </p:nvSpPr>
        <p:spPr>
          <a:xfrm>
            <a:off x="4354060" y="3373292"/>
            <a:ext cx="1943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Perception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21883" y="3392268"/>
            <a:ext cx="1539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Action</a:t>
            </a:r>
            <a:endParaRPr lang="en-A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1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</dc:creator>
  <cp:lastModifiedBy>Natalie</cp:lastModifiedBy>
  <cp:revision>16</cp:revision>
  <dcterms:created xsi:type="dcterms:W3CDTF">2015-11-05T01:17:12Z</dcterms:created>
  <dcterms:modified xsi:type="dcterms:W3CDTF">2015-11-18T07:36:12Z</dcterms:modified>
</cp:coreProperties>
</file>