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B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6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23/11/2015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813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23/11/2015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914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23/11/2015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302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23/11/2015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464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23/11/2015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516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23/11/2015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7045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23/11/2015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539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23/11/2015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419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23/11/2015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24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23/11/2015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9372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C87-1301-4E5F-BCF9-92C10ACAD90D}" type="datetimeFigureOut">
              <a:rPr lang="en-AU" smtClean="0"/>
              <a:t>23/11/2015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9839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F6C87-1301-4E5F-BCF9-92C10ACAD90D}" type="datetimeFigureOut">
              <a:rPr lang="en-AU" smtClean="0"/>
              <a:t>23/11/2015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8EDC7-333F-4AD3-B4A6-2E3EF7482A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1282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204" y="-27384"/>
            <a:ext cx="7249885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3335751">
            <a:off x="5641943" y="1603308"/>
            <a:ext cx="2016224" cy="120032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smtClean="0">
                <a:solidFill>
                  <a:schemeClr val="bg1"/>
                </a:solidFill>
              </a:rPr>
              <a:t>Gene regulated interfaces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8670947">
            <a:off x="1305685" y="1431964"/>
            <a:ext cx="2133012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smtClean="0">
                <a:solidFill>
                  <a:schemeClr val="bg1"/>
                </a:solidFill>
              </a:rPr>
              <a:t>Non-invasive</a:t>
            </a:r>
            <a:endParaRPr lang="en-AU" sz="2400" b="1" dirty="0">
              <a:solidFill>
                <a:schemeClr val="bg1"/>
              </a:solidFill>
            </a:endParaRPr>
          </a:p>
          <a:p>
            <a:pPr algn="ctr"/>
            <a:r>
              <a:rPr lang="en-AU" sz="2400" b="1" smtClean="0">
                <a:solidFill>
                  <a:schemeClr val="bg1"/>
                </a:solidFill>
              </a:rPr>
              <a:t>Interfaces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8067496">
            <a:off x="5627818" y="3913989"/>
            <a:ext cx="2169361" cy="120032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smtClean="0">
                <a:solidFill>
                  <a:schemeClr val="bg1"/>
                </a:solidFill>
              </a:rPr>
              <a:t>Electro-modulated</a:t>
            </a:r>
            <a:br>
              <a:rPr lang="en-AU" sz="2400" b="1" dirty="0" smtClean="0">
                <a:solidFill>
                  <a:schemeClr val="bg1"/>
                </a:solidFill>
              </a:rPr>
            </a:br>
            <a:r>
              <a:rPr lang="en-AU" sz="2400" b="1" dirty="0" smtClean="0">
                <a:solidFill>
                  <a:schemeClr val="bg1"/>
                </a:solidFill>
              </a:rPr>
              <a:t>interfaces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rot="19295981">
            <a:off x="1799226" y="184950"/>
            <a:ext cx="914692" cy="6633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/>
          <p:cNvSpPr/>
          <p:nvPr/>
        </p:nvSpPr>
        <p:spPr>
          <a:xfrm rot="1617557">
            <a:off x="5492706" y="117314"/>
            <a:ext cx="748235" cy="4290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/>
          <p:cNvSpPr/>
          <p:nvPr/>
        </p:nvSpPr>
        <p:spPr>
          <a:xfrm rot="4978313">
            <a:off x="7205395" y="2616315"/>
            <a:ext cx="1110905" cy="4290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Rectangle 13"/>
          <p:cNvSpPr/>
          <p:nvPr/>
        </p:nvSpPr>
        <p:spPr>
          <a:xfrm rot="8291053">
            <a:off x="6203930" y="5784033"/>
            <a:ext cx="748235" cy="4290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Rectangle 14"/>
          <p:cNvSpPr/>
          <p:nvPr/>
        </p:nvSpPr>
        <p:spPr>
          <a:xfrm rot="1285664">
            <a:off x="2536287" y="6334451"/>
            <a:ext cx="748235" cy="4290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Rectangle 15"/>
          <p:cNvSpPr/>
          <p:nvPr/>
        </p:nvSpPr>
        <p:spPr>
          <a:xfrm rot="15730940">
            <a:off x="379912" y="3599586"/>
            <a:ext cx="986774" cy="5645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Rectangle 22"/>
          <p:cNvSpPr/>
          <p:nvPr/>
        </p:nvSpPr>
        <p:spPr>
          <a:xfrm>
            <a:off x="3235282" y="2613273"/>
            <a:ext cx="2560854" cy="15153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Pie 23"/>
          <p:cNvSpPr/>
          <p:nvPr/>
        </p:nvSpPr>
        <p:spPr>
          <a:xfrm>
            <a:off x="2564419" y="1558263"/>
            <a:ext cx="3519749" cy="3526921"/>
          </a:xfrm>
          <a:prstGeom prst="pie">
            <a:avLst>
              <a:gd name="adj1" fmla="val 12549551"/>
              <a:gd name="adj2" fmla="val 19521677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6" name="Pie 25"/>
          <p:cNvSpPr/>
          <p:nvPr/>
        </p:nvSpPr>
        <p:spPr>
          <a:xfrm rot="17845365">
            <a:off x="2451641" y="1663564"/>
            <a:ext cx="3519749" cy="3526921"/>
          </a:xfrm>
          <a:prstGeom prst="pie">
            <a:avLst>
              <a:gd name="adj1" fmla="val 9122002"/>
              <a:gd name="adj2" fmla="val 16200000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7" name="Pie 26"/>
          <p:cNvSpPr/>
          <p:nvPr/>
        </p:nvSpPr>
        <p:spPr>
          <a:xfrm rot="5400000">
            <a:off x="2631370" y="1705865"/>
            <a:ext cx="3519749" cy="3526921"/>
          </a:xfrm>
          <a:prstGeom prst="pie">
            <a:avLst>
              <a:gd name="adj1" fmla="val 14146652"/>
              <a:gd name="adj2" fmla="val 21538065"/>
            </a:avLst>
          </a:prstGeom>
          <a:solidFill>
            <a:srgbClr val="B0008E"/>
          </a:solidFill>
          <a:ln>
            <a:solidFill>
              <a:srgbClr val="B000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 rot="12943199">
            <a:off x="3955382" y="5030230"/>
            <a:ext cx="734800" cy="408364"/>
          </a:xfrm>
          <a:prstGeom prst="rightArrow">
            <a:avLst>
              <a:gd name="adj1" fmla="val 50000"/>
              <a:gd name="adj2" fmla="val 1060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TextBox 28"/>
          <p:cNvSpPr txBox="1"/>
          <p:nvPr/>
        </p:nvSpPr>
        <p:spPr>
          <a:xfrm>
            <a:off x="3269950" y="2090053"/>
            <a:ext cx="2029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Brain wiring</a:t>
            </a:r>
            <a:endParaRPr lang="en-AU" sz="2800" b="1" dirty="0">
              <a:solidFill>
                <a:schemeClr val="bg1"/>
              </a:solidFill>
            </a:endParaRPr>
          </a:p>
        </p:txBody>
      </p:sp>
      <p:sp>
        <p:nvSpPr>
          <p:cNvPr id="33" name="Right Arrow 32"/>
          <p:cNvSpPr/>
          <p:nvPr/>
        </p:nvSpPr>
        <p:spPr>
          <a:xfrm rot="12317668">
            <a:off x="2765519" y="5094902"/>
            <a:ext cx="688822" cy="113887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Right Arrow 33"/>
          <p:cNvSpPr/>
          <p:nvPr/>
        </p:nvSpPr>
        <p:spPr>
          <a:xfrm rot="17449240">
            <a:off x="1624101" y="2483893"/>
            <a:ext cx="688822" cy="113887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Right Arrow 34"/>
          <p:cNvSpPr/>
          <p:nvPr/>
        </p:nvSpPr>
        <p:spPr>
          <a:xfrm rot="19810531">
            <a:off x="3075801" y="492756"/>
            <a:ext cx="694960" cy="113887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Right Arrow 35"/>
          <p:cNvSpPr/>
          <p:nvPr/>
        </p:nvSpPr>
        <p:spPr>
          <a:xfrm rot="2648168">
            <a:off x="5456079" y="626869"/>
            <a:ext cx="688822" cy="113887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/>
          <p:cNvSpPr txBox="1"/>
          <p:nvPr/>
        </p:nvSpPr>
        <p:spPr>
          <a:xfrm>
            <a:off x="3491880" y="437763"/>
            <a:ext cx="2079424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smtClean="0">
                <a:solidFill>
                  <a:schemeClr val="bg1"/>
                </a:solidFill>
              </a:rPr>
              <a:t>Living electrodes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38" name="Right Arrow 37"/>
          <p:cNvSpPr/>
          <p:nvPr/>
        </p:nvSpPr>
        <p:spPr>
          <a:xfrm rot="5030875">
            <a:off x="6875469" y="2680985"/>
            <a:ext cx="688822" cy="113887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/>
          <p:cNvSpPr txBox="1"/>
          <p:nvPr/>
        </p:nvSpPr>
        <p:spPr>
          <a:xfrm>
            <a:off x="3203848" y="5503207"/>
            <a:ext cx="2688838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err="1" smtClean="0">
                <a:solidFill>
                  <a:schemeClr val="bg1"/>
                </a:solidFill>
              </a:rPr>
              <a:t>Optrode</a:t>
            </a:r>
            <a:r>
              <a:rPr lang="en-AU" sz="2400" b="1" dirty="0" smtClean="0">
                <a:solidFill>
                  <a:schemeClr val="bg1"/>
                </a:solidFill>
              </a:rPr>
              <a:t> </a:t>
            </a:r>
            <a:br>
              <a:rPr lang="en-AU" sz="2400" b="1" dirty="0" smtClean="0">
                <a:solidFill>
                  <a:schemeClr val="bg1"/>
                </a:solidFill>
              </a:rPr>
            </a:br>
            <a:r>
              <a:rPr lang="en-AU" sz="2400" b="1" dirty="0" smtClean="0">
                <a:solidFill>
                  <a:schemeClr val="bg1"/>
                </a:solidFill>
              </a:rPr>
              <a:t>interfaces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 rot="8766544">
            <a:off x="5730004" y="4933767"/>
            <a:ext cx="688822" cy="1138878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Box 9"/>
          <p:cNvSpPr txBox="1"/>
          <p:nvPr/>
        </p:nvSpPr>
        <p:spPr>
          <a:xfrm rot="3710729">
            <a:off x="810069" y="4100013"/>
            <a:ext cx="2544296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smtClean="0">
                <a:solidFill>
                  <a:schemeClr val="bg1"/>
                </a:solidFill>
              </a:rPr>
              <a:t>Neuronal</a:t>
            </a:r>
            <a:br>
              <a:rPr lang="en-AU" sz="2400" b="1" dirty="0" smtClean="0">
                <a:solidFill>
                  <a:schemeClr val="bg1"/>
                </a:solidFill>
              </a:rPr>
            </a:br>
            <a:r>
              <a:rPr lang="en-AU" sz="2400" b="1" dirty="0" smtClean="0">
                <a:solidFill>
                  <a:schemeClr val="bg1"/>
                </a:solidFill>
              </a:rPr>
              <a:t>modelling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40" name="Right Arrow 39"/>
          <p:cNvSpPr/>
          <p:nvPr/>
        </p:nvSpPr>
        <p:spPr>
          <a:xfrm rot="16629939">
            <a:off x="2148761" y="3758834"/>
            <a:ext cx="734800" cy="408364"/>
          </a:xfrm>
          <a:prstGeom prst="rightArrow">
            <a:avLst>
              <a:gd name="adj1" fmla="val 50000"/>
              <a:gd name="adj2" fmla="val 1060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Right Arrow 40"/>
          <p:cNvSpPr/>
          <p:nvPr/>
        </p:nvSpPr>
        <p:spPr>
          <a:xfrm rot="21043249">
            <a:off x="2799916" y="1811938"/>
            <a:ext cx="734800" cy="408364"/>
          </a:xfrm>
          <a:prstGeom prst="rightArrow">
            <a:avLst>
              <a:gd name="adj1" fmla="val 50000"/>
              <a:gd name="adj2" fmla="val 1060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Right Arrow 41"/>
          <p:cNvSpPr/>
          <p:nvPr/>
        </p:nvSpPr>
        <p:spPr>
          <a:xfrm rot="2076790">
            <a:off x="4473677" y="1335911"/>
            <a:ext cx="734800" cy="408364"/>
          </a:xfrm>
          <a:prstGeom prst="rightArrow">
            <a:avLst>
              <a:gd name="adj1" fmla="val 50000"/>
              <a:gd name="adj2" fmla="val 1060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Right Arrow 42"/>
          <p:cNvSpPr/>
          <p:nvPr/>
        </p:nvSpPr>
        <p:spPr>
          <a:xfrm rot="6270768">
            <a:off x="5718472" y="2673957"/>
            <a:ext cx="734800" cy="408364"/>
          </a:xfrm>
          <a:prstGeom prst="rightArrow">
            <a:avLst>
              <a:gd name="adj1" fmla="val 50000"/>
              <a:gd name="adj2" fmla="val 1060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Right Arrow 43"/>
          <p:cNvSpPr/>
          <p:nvPr/>
        </p:nvSpPr>
        <p:spPr>
          <a:xfrm rot="9816964">
            <a:off x="5587962" y="4204887"/>
            <a:ext cx="734800" cy="408364"/>
          </a:xfrm>
          <a:prstGeom prst="rightArrow">
            <a:avLst>
              <a:gd name="adj1" fmla="val 50000"/>
              <a:gd name="adj2" fmla="val 1060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TextBox 38"/>
          <p:cNvSpPr txBox="1"/>
          <p:nvPr/>
        </p:nvSpPr>
        <p:spPr>
          <a:xfrm>
            <a:off x="4354060" y="3373292"/>
            <a:ext cx="1943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Perception</a:t>
            </a:r>
            <a:endParaRPr lang="en-AU" sz="2800" b="1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721883" y="3392268"/>
            <a:ext cx="1539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 smtClean="0">
                <a:solidFill>
                  <a:schemeClr val="bg1"/>
                </a:solidFill>
              </a:rPr>
              <a:t>Action</a:t>
            </a:r>
            <a:endParaRPr lang="en-A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014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14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</dc:creator>
  <cp:lastModifiedBy>Natalie</cp:lastModifiedBy>
  <cp:revision>17</cp:revision>
  <dcterms:created xsi:type="dcterms:W3CDTF">2015-11-05T01:17:12Z</dcterms:created>
  <dcterms:modified xsi:type="dcterms:W3CDTF">2015-11-23T06:34:47Z</dcterms:modified>
</cp:coreProperties>
</file>