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3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2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4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9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8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5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3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1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9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BF82B-53C3-4D57-93CF-92BB2DF072F4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29085-115D-4F13-915C-52BB32DA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2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ign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4572000"/>
            <a:ext cx="11430000" cy="952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cdn.static-economist.com/sites/default/files/imagecache/full-width/images/2015/06/blogs/graphic-detail/20120512_cna400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88" t="33995" r="48709" b="52113"/>
          <a:stretch/>
        </p:blipFill>
        <p:spPr bwMode="auto">
          <a:xfrm>
            <a:off x="5870575" y="-547352"/>
            <a:ext cx="1159099" cy="109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58739" b="58169"/>
          <a:stretch/>
        </p:blipFill>
        <p:spPr>
          <a:xfrm>
            <a:off x="4869616" y="-547352"/>
            <a:ext cx="1000959" cy="132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cmgia_000</dc:creator>
  <cp:lastModifiedBy>cmgia_000</cp:lastModifiedBy>
  <cp:revision>3</cp:revision>
  <dcterms:created xsi:type="dcterms:W3CDTF">2015-12-05T18:00:09Z</dcterms:created>
  <dcterms:modified xsi:type="dcterms:W3CDTF">2015-12-06T03:35:18Z</dcterms:modified>
</cp:coreProperties>
</file>