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75" d="100"/>
          <a:sy n="75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5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5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5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4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4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94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5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4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8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6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7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3D0FC-AD70-417E-9B22-D46716BF63C0}" type="datetimeFigureOut">
              <a:rPr lang="en-US" smtClean="0"/>
              <a:t>03-Nov-15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14BEF-62E4-4EA0-B1BB-A55E2D073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3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nimallogic.com/getattachment/Studios/Work/The-Matrix/matrix_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248" y="2245385"/>
            <a:ext cx="7400925" cy="280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6884" y="2923924"/>
            <a:ext cx="1665716" cy="167593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231956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Mercuria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 Gadaleta</dc:creator>
  <cp:lastModifiedBy>Emilie Aye</cp:lastModifiedBy>
  <cp:revision>3</cp:revision>
  <dcterms:created xsi:type="dcterms:W3CDTF">2015-11-03T11:34:52Z</dcterms:created>
  <dcterms:modified xsi:type="dcterms:W3CDTF">2015-11-03T12:06:49Z</dcterms:modified>
</cp:coreProperties>
</file>