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9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5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5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4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4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5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4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8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6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7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3D0FC-AD70-417E-9B22-D46716BF63C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3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712" y="2647950"/>
            <a:ext cx="1552575" cy="1562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07756" y="2825055"/>
            <a:ext cx="45764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400" dirty="0" smtClean="0">
                <a:solidFill>
                  <a:schemeClr val="bg1">
                    <a:lumMod val="65000"/>
                    <a:alpha val="44000"/>
                  </a:schemeClr>
                </a:solidFill>
                <a:effectLst/>
                <a:latin typeface="Tunga" panose="020B0502040204020203" pitchFamily="34" charset="0"/>
                <a:ea typeface="Calibri" panose="020F0502020204030204" pitchFamily="34" charset="0"/>
                <a:cs typeface="Tunga" panose="020B0502040204020203" pitchFamily="34" charset="0"/>
              </a:rPr>
              <a:t>01000101 01101110 01100101 01110010 01100111 01111001 00100000</a:t>
            </a: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solidFill>
                  <a:schemeClr val="bg1">
                    <a:lumMod val="65000"/>
                    <a:alpha val="44000"/>
                  </a:schemeClr>
                </a:solidFill>
                <a:effectLst/>
                <a:latin typeface="Tunga" panose="020B0502040204020203" pitchFamily="34" charset="0"/>
                <a:ea typeface="Calibri" panose="020F0502020204030204" pitchFamily="34" charset="0"/>
                <a:cs typeface="Tunga" panose="020B0502040204020203" pitchFamily="34" charset="0"/>
              </a:rPr>
              <a:t>01100110 01101111 01110010 00100000 01110100 01101000 01100101</a:t>
            </a: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solidFill>
                  <a:schemeClr val="bg1">
                    <a:lumMod val="65000"/>
                    <a:alpha val="44000"/>
                  </a:schemeClr>
                </a:solidFill>
                <a:effectLst/>
                <a:latin typeface="Tunga" panose="020B0502040204020203" pitchFamily="34" charset="0"/>
                <a:ea typeface="Calibri" panose="020F0502020204030204" pitchFamily="34" charset="0"/>
                <a:cs typeface="Tunga" panose="020B0502040204020203" pitchFamily="34" charset="0"/>
              </a:rPr>
              <a:t>00100000 01100110 01110101 01110100 01110101 01110010 01100101</a:t>
            </a: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solidFill>
                  <a:schemeClr val="bg1">
                    <a:lumMod val="65000"/>
                    <a:alpha val="44000"/>
                  </a:schemeClr>
                </a:solidFill>
                <a:effectLst/>
                <a:latin typeface="Tunga" panose="020B0502040204020203" pitchFamily="34" charset="0"/>
                <a:ea typeface="Calibri" panose="020F0502020204030204" pitchFamily="34" charset="0"/>
                <a:cs typeface="Tunga" panose="020B0502040204020203" pitchFamily="34" charset="0"/>
              </a:rPr>
              <a:t>01000101 01101110 01100101 01110010 01100111 01111001 00100000</a:t>
            </a: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solidFill>
                  <a:schemeClr val="bg1">
                    <a:lumMod val="65000"/>
                    <a:alpha val="44000"/>
                  </a:schemeClr>
                </a:solidFill>
                <a:effectLst/>
                <a:latin typeface="Tunga" panose="020B0502040204020203" pitchFamily="34" charset="0"/>
                <a:ea typeface="Calibri" panose="020F0502020204030204" pitchFamily="34" charset="0"/>
                <a:cs typeface="Tunga" panose="020B0502040204020203" pitchFamily="34" charset="0"/>
              </a:rPr>
              <a:t>01100110 01101111 01110010 00100000 01110100 01101000 01100101</a:t>
            </a:r>
          </a:p>
          <a:p>
            <a:pPr algn="just">
              <a:spcAft>
                <a:spcPts val="0"/>
              </a:spcAft>
            </a:pPr>
            <a:r>
              <a:rPr lang="en-US" sz="1400" dirty="0" smtClean="0">
                <a:solidFill>
                  <a:schemeClr val="bg1">
                    <a:lumMod val="65000"/>
                    <a:alpha val="44000"/>
                  </a:schemeClr>
                </a:solidFill>
                <a:effectLst/>
                <a:latin typeface="Tunga" panose="020B0502040204020203" pitchFamily="34" charset="0"/>
                <a:ea typeface="Calibri" panose="020F0502020204030204" pitchFamily="34" charset="0"/>
                <a:cs typeface="Tunga" panose="020B0502040204020203" pitchFamily="34" charset="0"/>
              </a:rPr>
              <a:t>00100000 01100110 01110101 01110100 01110101 01110010 01100101</a:t>
            </a:r>
          </a:p>
        </p:txBody>
      </p:sp>
    </p:spTree>
    <p:extLst>
      <p:ext uri="{BB962C8B-B14F-4D97-AF65-F5344CB8AC3E}">
        <p14:creationId xmlns:p14="http://schemas.microsoft.com/office/powerpoint/2010/main" val="23195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Tunga</vt:lpstr>
      <vt:lpstr>Office Theme</vt:lpstr>
      <vt:lpstr>PowerPoint Presentation</vt:lpstr>
    </vt:vector>
  </TitlesOfParts>
  <Company>Mercuria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 Gadaleta</dc:creator>
  <cp:lastModifiedBy>Etienne Amic</cp:lastModifiedBy>
  <cp:revision>2</cp:revision>
  <dcterms:created xsi:type="dcterms:W3CDTF">2015-11-03T11:34:52Z</dcterms:created>
  <dcterms:modified xsi:type="dcterms:W3CDTF">2015-11-06T15:35:08Z</dcterms:modified>
</cp:coreProperties>
</file>