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2" r:id="rId4"/>
    <p:sldId id="27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67" d="100"/>
          <a:sy n="67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Promotora Inmobiliaria </a:t>
            </a:r>
            <a:r>
              <a:rPr lang="es-ES" dirty="0" err="1" smtClean="0"/>
              <a:t>Tepuy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smtClean="0"/>
              <a:t>Experiencia y Solidez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691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29953"/>
          <a:stretch/>
        </p:blipFill>
        <p:spPr>
          <a:xfrm>
            <a:off x="0" y="0"/>
            <a:ext cx="5871296" cy="4724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2824"/>
            <a:ext cx="5871296" cy="28051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398" y="0"/>
            <a:ext cx="6308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" t="14630" r="-8994"/>
          <a:stretch/>
        </p:blipFill>
        <p:spPr>
          <a:xfrm>
            <a:off x="0" y="0"/>
            <a:ext cx="8084114" cy="43557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8221"/>
            <a:ext cx="12192000" cy="30597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347" y="0"/>
            <a:ext cx="5807653" cy="379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0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Trazos basados en fotos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Mano alzada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1147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53" t="34128" r="-553" b="8548"/>
          <a:stretch/>
        </p:blipFill>
        <p:spPr>
          <a:xfrm>
            <a:off x="927932" y="321912"/>
            <a:ext cx="7872925" cy="590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8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4172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273" y="0"/>
            <a:ext cx="5241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1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21338" b="21338"/>
          <a:stretch/>
        </p:blipFill>
        <p:spPr>
          <a:xfrm>
            <a:off x="1449703" y="977850"/>
            <a:ext cx="6896696" cy="517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1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8645"/>
            <a:ext cx="6726622" cy="67266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502" y="0"/>
            <a:ext cx="4631498" cy="463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7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89" y="390015"/>
            <a:ext cx="3247516" cy="31327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489" y="1066436"/>
            <a:ext cx="5248604" cy="57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3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-328" t="8667" r="328" b="3366"/>
          <a:stretch/>
        </p:blipFill>
        <p:spPr>
          <a:xfrm>
            <a:off x="-115975" y="825116"/>
            <a:ext cx="8837968" cy="60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6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Imágenes para logotipo </a:t>
            </a:r>
            <a:r>
              <a:rPr lang="es-ES" smtClean="0"/>
              <a:t>y presentaciones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803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 err="1" smtClean="0"/>
              <a:t>Brief</a:t>
            </a:r>
            <a:r>
              <a:rPr lang="es-VE" dirty="0" smtClean="0"/>
              <a:t> sobre la marca</a:t>
            </a:r>
            <a:endParaRPr lang="es-V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2096" y="1447800"/>
            <a:ext cx="8596668" cy="5029200"/>
          </a:xfrm>
        </p:spPr>
        <p:txBody>
          <a:bodyPr>
            <a:normAutofit fontScale="92500" lnSpcReduction="20000"/>
          </a:bodyPr>
          <a:lstStyle/>
          <a:p>
            <a:r>
              <a:rPr lang="es-VE" dirty="0"/>
              <a:t>Es una Empresa que Promueve la construcción y comercialización de soluciones habitacionales para población de clase media </a:t>
            </a:r>
            <a:endParaRPr lang="es-VE" dirty="0" smtClean="0"/>
          </a:p>
          <a:p>
            <a:r>
              <a:rPr lang="es-VE" dirty="0" smtClean="0"/>
              <a:t>Queremos construir </a:t>
            </a:r>
            <a:r>
              <a:rPr lang="es-VE" dirty="0" smtClean="0"/>
              <a:t>una </a:t>
            </a:r>
            <a:r>
              <a:rPr lang="es-VE" dirty="0" smtClean="0"/>
              <a:t>marca </a:t>
            </a:r>
            <a:r>
              <a:rPr lang="es-VE" dirty="0" smtClean="0"/>
              <a:t>que exprese </a:t>
            </a:r>
            <a:r>
              <a:rPr lang="es-VE" dirty="0" smtClean="0"/>
              <a:t>solidez, responsabilidad, experiencia. Longevidad (Aunque sea nueva) también debe ser una marca verde, socialmente responsable y solidaria con la </a:t>
            </a:r>
            <a:r>
              <a:rPr lang="es-VE" dirty="0" smtClean="0"/>
              <a:t>población y sustentable financieramente</a:t>
            </a:r>
            <a:endParaRPr lang="es-VE" dirty="0" smtClean="0"/>
          </a:p>
          <a:p>
            <a:r>
              <a:rPr lang="es-VE" dirty="0" smtClean="0"/>
              <a:t>No debe ser refinada o elitista. Que no aparente ser costosa o exclusiva, pero tampoco ordinaria, corriente falta de </a:t>
            </a:r>
            <a:r>
              <a:rPr lang="es-VE" dirty="0" smtClean="0"/>
              <a:t>calidad</a:t>
            </a:r>
          </a:p>
          <a:p>
            <a:r>
              <a:rPr lang="es-VE" dirty="0" smtClean="0"/>
              <a:t>Colores: Verde Sobrio, terracotas, marrones, blanco. </a:t>
            </a:r>
            <a:endParaRPr lang="es-VE" dirty="0" smtClean="0"/>
          </a:p>
          <a:p>
            <a:endParaRPr lang="es-VE" dirty="0"/>
          </a:p>
          <a:p>
            <a:r>
              <a:rPr lang="es-VE" dirty="0" smtClean="0"/>
              <a:t>En fin que exprese sus Valores Organizacionales:</a:t>
            </a:r>
          </a:p>
          <a:p>
            <a:pPr lvl="1"/>
            <a:r>
              <a:rPr lang="es-VE" dirty="0"/>
              <a:t>Calidad</a:t>
            </a:r>
          </a:p>
          <a:p>
            <a:pPr lvl="1"/>
            <a:r>
              <a:rPr lang="es-VE" dirty="0"/>
              <a:t>Trabajo en Equipo</a:t>
            </a:r>
          </a:p>
          <a:p>
            <a:pPr lvl="1"/>
            <a:r>
              <a:rPr lang="es-VE" dirty="0"/>
              <a:t>Respeto</a:t>
            </a:r>
          </a:p>
          <a:p>
            <a:pPr lvl="1"/>
            <a:r>
              <a:rPr lang="es-VE" dirty="0"/>
              <a:t>Eficiencia</a:t>
            </a:r>
          </a:p>
          <a:p>
            <a:pPr lvl="1"/>
            <a:r>
              <a:rPr lang="es-VE" dirty="0"/>
              <a:t>Socialmente Responsable</a:t>
            </a:r>
          </a:p>
          <a:p>
            <a:pPr lvl="1"/>
            <a:r>
              <a:rPr lang="es-VE" dirty="0"/>
              <a:t>Compromiso</a:t>
            </a:r>
          </a:p>
          <a:p>
            <a:pPr lvl="1"/>
            <a:r>
              <a:rPr lang="es-VE" dirty="0"/>
              <a:t>Innovación</a:t>
            </a:r>
          </a:p>
          <a:p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3218807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 err="1"/>
              <a:t>Brief</a:t>
            </a:r>
            <a:r>
              <a:rPr lang="es-VE" dirty="0"/>
              <a:t> of </a:t>
            </a:r>
            <a:r>
              <a:rPr lang="es-VE" dirty="0" err="1"/>
              <a:t>the</a:t>
            </a:r>
            <a:r>
              <a:rPr lang="es-VE" dirty="0"/>
              <a:t> </a:t>
            </a:r>
            <a:r>
              <a:rPr lang="es-VE" dirty="0" err="1"/>
              <a:t>brand</a:t>
            </a:r>
            <a:endParaRPr lang="es-V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2096" y="1447800"/>
            <a:ext cx="8596668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is a company that promotes the construction and sale of housing solutions for middle class population</a:t>
            </a:r>
            <a:endParaRPr lang="en-US" dirty="0" smtClean="0"/>
          </a:p>
          <a:p>
            <a:r>
              <a:rPr lang="en-US" dirty="0" smtClean="0"/>
              <a:t>We want to build a </a:t>
            </a:r>
            <a:r>
              <a:rPr lang="en-US" dirty="0"/>
              <a:t>brand that should express </a:t>
            </a:r>
            <a:r>
              <a:rPr lang="en-US" dirty="0" smtClean="0"/>
              <a:t>strength, </a:t>
            </a:r>
            <a:r>
              <a:rPr lang="en-US" dirty="0"/>
              <a:t>responsibility, experience. Longevity (Although new company) must also be a green checkmark, socially responsible and solidarity with people and financially </a:t>
            </a:r>
            <a:r>
              <a:rPr lang="en-US" dirty="0" smtClean="0"/>
              <a:t>sustainable</a:t>
            </a:r>
          </a:p>
          <a:p>
            <a:r>
              <a:rPr lang="en-US" dirty="0"/>
              <a:t>It should not be refined or elitist. it should not appear to be expensive or exclusive, but not ordinary, simple, or lack of </a:t>
            </a:r>
            <a:r>
              <a:rPr lang="en-US" dirty="0" smtClean="0"/>
              <a:t>quality</a:t>
            </a:r>
          </a:p>
          <a:p>
            <a:r>
              <a:rPr lang="en-US" dirty="0" smtClean="0"/>
              <a:t>Colors</a:t>
            </a:r>
            <a:r>
              <a:rPr lang="en-US" dirty="0"/>
              <a:t>: Green Sober, terracotta, browns, white.</a:t>
            </a:r>
            <a:endParaRPr lang="es-VE" dirty="0"/>
          </a:p>
          <a:p>
            <a:r>
              <a:rPr lang="en-US" dirty="0"/>
              <a:t>In short, express their organizational values</a:t>
            </a:r>
            <a:r>
              <a:rPr lang="en-US" dirty="0" smtClean="0"/>
              <a:t>:</a:t>
            </a:r>
          </a:p>
          <a:p>
            <a:pPr lvl="1"/>
            <a:r>
              <a:rPr lang="es-VE" dirty="0" err="1" smtClean="0"/>
              <a:t>Quality</a:t>
            </a:r>
            <a:endParaRPr lang="es-VE" dirty="0"/>
          </a:p>
          <a:p>
            <a:pPr lvl="1"/>
            <a:r>
              <a:rPr lang="es-VE" dirty="0" err="1" smtClean="0"/>
              <a:t>Team</a:t>
            </a:r>
            <a:r>
              <a:rPr lang="es-VE" dirty="0" smtClean="0"/>
              <a:t> </a:t>
            </a:r>
            <a:r>
              <a:rPr lang="es-VE" dirty="0" err="1" smtClean="0"/>
              <a:t>Work</a:t>
            </a:r>
            <a:endParaRPr lang="es-VE" dirty="0"/>
          </a:p>
          <a:p>
            <a:pPr lvl="1"/>
            <a:r>
              <a:rPr lang="es-VE" dirty="0" err="1" smtClean="0"/>
              <a:t>Respect</a:t>
            </a:r>
            <a:endParaRPr lang="es-VE" dirty="0"/>
          </a:p>
          <a:p>
            <a:pPr lvl="1"/>
            <a:r>
              <a:rPr lang="es-VE" dirty="0" err="1" smtClean="0"/>
              <a:t>Efficiency</a:t>
            </a:r>
            <a:endParaRPr lang="es-VE" dirty="0"/>
          </a:p>
          <a:p>
            <a:pPr lvl="1"/>
            <a:r>
              <a:rPr lang="es-VE" dirty="0" err="1" smtClean="0"/>
              <a:t>Socially</a:t>
            </a:r>
            <a:r>
              <a:rPr lang="es-VE" dirty="0" smtClean="0"/>
              <a:t> </a:t>
            </a:r>
            <a:r>
              <a:rPr lang="es-VE" dirty="0" err="1" smtClean="0"/>
              <a:t>Responsible</a:t>
            </a:r>
            <a:endParaRPr lang="es-VE" dirty="0"/>
          </a:p>
          <a:p>
            <a:pPr lvl="1"/>
            <a:r>
              <a:rPr lang="es-VE" dirty="0" err="1" smtClean="0"/>
              <a:t>Commitment</a:t>
            </a:r>
            <a:endParaRPr lang="es-VE" dirty="0"/>
          </a:p>
          <a:p>
            <a:pPr lvl="1"/>
            <a:r>
              <a:rPr lang="es-VE" dirty="0" err="1" smtClean="0"/>
              <a:t>Innovation</a:t>
            </a:r>
            <a:endParaRPr lang="es-VE" dirty="0"/>
          </a:p>
          <a:p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2987962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423363" cy="667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1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13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5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8168641" cy="6858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862" y="3772284"/>
            <a:ext cx="5598138" cy="30857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b="15769"/>
          <a:stretch/>
        </p:blipFill>
        <p:spPr>
          <a:xfrm>
            <a:off x="6593862" y="0"/>
            <a:ext cx="5598138" cy="377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6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14107"/>
          <a:stretch/>
        </p:blipFill>
        <p:spPr>
          <a:xfrm>
            <a:off x="0" y="1"/>
            <a:ext cx="7043743" cy="45375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184" y="0"/>
            <a:ext cx="5193816" cy="39576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184" y="3225800"/>
            <a:ext cx="5193816" cy="3632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90707"/>
            <a:ext cx="6998184" cy="278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04728" cy="465354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260" y="0"/>
            <a:ext cx="6146740" cy="46535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60647"/>
            <a:ext cx="6045260" cy="28278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260" y="4160647"/>
            <a:ext cx="6146740" cy="282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Facet_16x9</Template>
  <TotalTime>5927</TotalTime>
  <Words>239</Words>
  <Application>Microsoft Office PowerPoint</Application>
  <PresentationFormat>Panorámica</PresentationFormat>
  <Paragraphs>32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Faceta</vt:lpstr>
      <vt:lpstr>Promotora Inmobiliaria Tepuy</vt:lpstr>
      <vt:lpstr>Imágenes para logotipo y presentaciones</vt:lpstr>
      <vt:lpstr>Brief sobre la marca</vt:lpstr>
      <vt:lpstr>Brief of the brand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Trazos basados en fotos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Alberto Gago</dc:creator>
  <cp:lastModifiedBy>Alberto Gago</cp:lastModifiedBy>
  <cp:revision>32</cp:revision>
  <dcterms:created xsi:type="dcterms:W3CDTF">2015-10-21T21:10:02Z</dcterms:created>
  <dcterms:modified xsi:type="dcterms:W3CDTF">2015-11-05T17:55:00Z</dcterms:modified>
</cp:coreProperties>
</file>