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CD61-86B4-453A-9DCA-8992FABF750D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ED62-25DF-43DA-87B3-40F9ED122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568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CD61-86B4-453A-9DCA-8992FABF750D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ED62-25DF-43DA-87B3-40F9ED122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550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CD61-86B4-453A-9DCA-8992FABF750D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ED62-25DF-43DA-87B3-40F9ED122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00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CD61-86B4-453A-9DCA-8992FABF750D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ED62-25DF-43DA-87B3-40F9ED122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146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CD61-86B4-453A-9DCA-8992FABF750D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ED62-25DF-43DA-87B3-40F9ED122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620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CD61-86B4-453A-9DCA-8992FABF750D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ED62-25DF-43DA-87B3-40F9ED122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08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CD61-86B4-453A-9DCA-8992FABF750D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ED62-25DF-43DA-87B3-40F9ED122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694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CD61-86B4-453A-9DCA-8992FABF750D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ED62-25DF-43DA-87B3-40F9ED122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273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CD61-86B4-453A-9DCA-8992FABF750D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ED62-25DF-43DA-87B3-40F9ED122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142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CD61-86B4-453A-9DCA-8992FABF750D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ED62-25DF-43DA-87B3-40F9ED122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502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CD61-86B4-453A-9DCA-8992FABF750D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ED62-25DF-43DA-87B3-40F9ED122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22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ACD61-86B4-453A-9DCA-8992FABF750D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5ED62-25DF-43DA-87B3-40F9ED122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866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8454" y="1221217"/>
            <a:ext cx="1316289" cy="1312977"/>
          </a:xfrm>
        </p:spPr>
        <p:txBody>
          <a:bodyPr>
            <a:noAutofit/>
          </a:bodyPr>
          <a:lstStyle/>
          <a:p>
            <a:r>
              <a:rPr lang="en-US" sz="9600" dirty="0" smtClean="0">
                <a:latin typeface="Copperplate Gothic Light" panose="020E0507020206020404" pitchFamily="34" charset="0"/>
              </a:rPr>
              <a:t>J</a:t>
            </a:r>
            <a:r>
              <a:rPr lang="en-US" sz="9600" dirty="0" smtClean="0">
                <a:latin typeface="Algerian" panose="04020705040A02060702" pitchFamily="82" charset="0"/>
              </a:rPr>
              <a:t> </a:t>
            </a:r>
            <a:endParaRPr lang="en-US" sz="9600" dirty="0">
              <a:solidFill>
                <a:schemeClr val="accent4">
                  <a:lumMod val="60000"/>
                  <a:lumOff val="4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010547" y="1412706"/>
            <a:ext cx="1288516" cy="13435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 smtClean="0">
                <a:solidFill>
                  <a:srgbClr val="F2B800"/>
                </a:solidFill>
                <a:latin typeface="Copperplate Gothic Light" panose="020E0507020206020404" pitchFamily="34" charset="0"/>
              </a:rPr>
              <a:t>C</a:t>
            </a:r>
            <a:endParaRPr lang="en-US" sz="8800" dirty="0">
              <a:solidFill>
                <a:srgbClr val="F2B800"/>
              </a:solidFill>
              <a:latin typeface="Copperplate Gothic Light" panose="020E0507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54805" y="1863909"/>
            <a:ext cx="350608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pperplate Gothic Bold" panose="020E0705020206020404" pitchFamily="34" charset="0"/>
              </a:rPr>
              <a:t>Jennifer Capla, M.D. </a:t>
            </a:r>
            <a:r>
              <a:rPr lang="en-US" dirty="0" err="1" smtClean="0">
                <a:latin typeface="Copperplate Gothic Bold" panose="020E0705020206020404" pitchFamily="34" charset="0"/>
              </a:rPr>
              <a:t>pllc</a:t>
            </a:r>
            <a:endParaRPr lang="en-US" dirty="0" smtClean="0">
              <a:latin typeface="Copperplate Gothic Bold" panose="020E0705020206020404" pitchFamily="34" charset="0"/>
            </a:endParaRPr>
          </a:p>
          <a:p>
            <a:pPr algn="ctr"/>
            <a:r>
              <a:rPr lang="en-US" sz="1600" dirty="0" smtClean="0">
                <a:latin typeface="Copperplate Gothic Light" panose="020E0507020206020404" pitchFamily="34" charset="0"/>
              </a:rPr>
              <a:t>125 East 63</a:t>
            </a:r>
            <a:r>
              <a:rPr lang="en-US" sz="1600" baseline="30000" dirty="0" smtClean="0">
                <a:latin typeface="Copperplate Gothic Light" panose="020E0507020206020404" pitchFamily="34" charset="0"/>
              </a:rPr>
              <a:t>rd</a:t>
            </a:r>
            <a:r>
              <a:rPr lang="en-US" sz="1600" dirty="0" smtClean="0">
                <a:latin typeface="Copperplate Gothic Light" panose="020E0507020206020404" pitchFamily="34" charset="0"/>
              </a:rPr>
              <a:t> Street</a:t>
            </a:r>
          </a:p>
          <a:p>
            <a:pPr algn="ctr"/>
            <a:r>
              <a:rPr lang="en-US" sz="1600" dirty="0" smtClean="0">
                <a:latin typeface="Copperplate Gothic Light" panose="020E0507020206020404" pitchFamily="34" charset="0"/>
              </a:rPr>
              <a:t>New York, NY 10065</a:t>
            </a:r>
            <a:endParaRPr lang="en-US" sz="1600" dirty="0">
              <a:latin typeface="Copperplate Gothic Light" panose="020E0507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862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936" y="1241532"/>
            <a:ext cx="1316289" cy="1312977"/>
          </a:xfrm>
        </p:spPr>
        <p:txBody>
          <a:bodyPr>
            <a:noAutofit/>
          </a:bodyPr>
          <a:lstStyle/>
          <a:p>
            <a:r>
              <a:rPr lang="en-US" sz="5400" dirty="0" smtClean="0">
                <a:latin typeface="Copperplate Gothic Light" panose="020E0507020206020404" pitchFamily="34" charset="0"/>
              </a:rPr>
              <a:t>J</a:t>
            </a:r>
            <a:r>
              <a:rPr lang="en-US" sz="9600" dirty="0" smtClean="0">
                <a:latin typeface="Algerian" panose="04020705040A02060702" pitchFamily="82" charset="0"/>
              </a:rPr>
              <a:t> </a:t>
            </a:r>
            <a:endParaRPr lang="en-US" sz="9600" dirty="0">
              <a:solidFill>
                <a:schemeClr val="accent4">
                  <a:lumMod val="60000"/>
                  <a:lumOff val="4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02523" y="1190638"/>
            <a:ext cx="1288516" cy="13435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 smtClean="0">
                <a:solidFill>
                  <a:srgbClr val="F2B800"/>
                </a:solidFill>
                <a:latin typeface="Copperplate Gothic Light" panose="020E0507020206020404" pitchFamily="34" charset="0"/>
              </a:rPr>
              <a:t>C</a:t>
            </a:r>
            <a:endParaRPr lang="en-US" sz="5400" dirty="0">
              <a:solidFill>
                <a:srgbClr val="F2B800"/>
              </a:solidFill>
              <a:latin typeface="Copperplate Gothic Light" panose="020E0507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42448" y="1191468"/>
            <a:ext cx="3506088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pperplate Gothic Bold" panose="020E0705020206020404" pitchFamily="34" charset="0"/>
              </a:rPr>
              <a:t>Jennifer Capla, M.D. </a:t>
            </a:r>
            <a:r>
              <a:rPr lang="en-US" dirty="0" err="1" smtClean="0">
                <a:latin typeface="Copperplate Gothic Bold" panose="020E0705020206020404" pitchFamily="34" charset="0"/>
              </a:rPr>
              <a:t>pllc</a:t>
            </a:r>
            <a:endParaRPr lang="en-US" dirty="0" smtClean="0">
              <a:latin typeface="Copperplate Gothic Bold" panose="020E0705020206020404" pitchFamily="34" charset="0"/>
            </a:endParaRPr>
          </a:p>
          <a:p>
            <a:pPr algn="ctr"/>
            <a:r>
              <a:rPr lang="en-US" sz="1200" dirty="0" smtClean="0">
                <a:latin typeface="Copperplate Gothic Light" panose="020E0507020206020404" pitchFamily="34" charset="0"/>
              </a:rPr>
              <a:t>Board Certified Plastic Surgeon</a:t>
            </a:r>
            <a:endParaRPr lang="en-US" sz="1200" dirty="0" smtClean="0">
              <a:latin typeface="Copperplate Gothic Light" panose="020E0507020206020404" pitchFamily="34" charset="0"/>
            </a:endParaRPr>
          </a:p>
          <a:p>
            <a:pPr algn="ctr"/>
            <a:r>
              <a:rPr lang="en-US" sz="1200" dirty="0" smtClean="0">
                <a:latin typeface="Copperplate Gothic Light" panose="020E0507020206020404" pitchFamily="34" charset="0"/>
              </a:rPr>
              <a:t>125 East 63</a:t>
            </a:r>
            <a:r>
              <a:rPr lang="en-US" sz="1200" baseline="30000" dirty="0" smtClean="0">
                <a:latin typeface="Copperplate Gothic Light" panose="020E0507020206020404" pitchFamily="34" charset="0"/>
              </a:rPr>
              <a:t>rd</a:t>
            </a:r>
            <a:r>
              <a:rPr lang="en-US" sz="1200" dirty="0" smtClean="0">
                <a:latin typeface="Copperplate Gothic Light" panose="020E0507020206020404" pitchFamily="34" charset="0"/>
              </a:rPr>
              <a:t> Street</a:t>
            </a:r>
          </a:p>
          <a:p>
            <a:pPr algn="ctr"/>
            <a:r>
              <a:rPr lang="en-US" sz="1200" dirty="0" smtClean="0">
                <a:latin typeface="Copperplate Gothic Light" panose="020E0507020206020404" pitchFamily="34" charset="0"/>
              </a:rPr>
              <a:t>New York, NY 10065</a:t>
            </a:r>
          </a:p>
          <a:p>
            <a:pPr algn="ctr"/>
            <a:r>
              <a:rPr lang="en-US" sz="1200" dirty="0" smtClean="0">
                <a:latin typeface="Copperplate Gothic Light" panose="020E0507020206020404" pitchFamily="34" charset="0"/>
              </a:rPr>
              <a:t>O:212-832-2800</a:t>
            </a:r>
          </a:p>
          <a:p>
            <a:pPr algn="ctr"/>
            <a:r>
              <a:rPr lang="en-US" sz="1200" dirty="0" smtClean="0">
                <a:latin typeface="Copperplate Gothic Light" panose="020E0507020206020404" pitchFamily="34" charset="0"/>
              </a:rPr>
              <a:t>F:212-371-0534</a:t>
            </a:r>
            <a:endParaRPr lang="en-US" sz="1200" dirty="0">
              <a:latin typeface="Copperplate Gothic Light" panose="020E0507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529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40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Algerian</vt:lpstr>
      <vt:lpstr>Arial</vt:lpstr>
      <vt:lpstr>Calibri</vt:lpstr>
      <vt:lpstr>Calibri Light</vt:lpstr>
      <vt:lpstr>Copperplate Gothic Bold</vt:lpstr>
      <vt:lpstr>Copperplate Gothic Light</vt:lpstr>
      <vt:lpstr>Office Theme</vt:lpstr>
      <vt:lpstr>J </vt:lpstr>
      <vt:lpstr>J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</dc:title>
  <dc:creator>Dr Capla</dc:creator>
  <cp:lastModifiedBy>Dr Capla</cp:lastModifiedBy>
  <cp:revision>9</cp:revision>
  <cp:lastPrinted>2015-10-07T18:41:53Z</cp:lastPrinted>
  <dcterms:created xsi:type="dcterms:W3CDTF">2015-10-07T16:59:28Z</dcterms:created>
  <dcterms:modified xsi:type="dcterms:W3CDTF">2015-10-08T20:18:28Z</dcterms:modified>
</cp:coreProperties>
</file>