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02" autoAdjust="0"/>
    <p:restoredTop sz="94660"/>
  </p:normalViewPr>
  <p:slideViewPr>
    <p:cSldViewPr>
      <p:cViewPr>
        <p:scale>
          <a:sx n="66" d="100"/>
          <a:sy n="66" d="100"/>
        </p:scale>
        <p:origin x="1078" y="-3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504" t="29100" r="57383" b="15167"/>
          <a:stretch>
            <a:fillRect/>
          </a:stretch>
        </p:blipFill>
        <p:spPr bwMode="auto">
          <a:xfrm>
            <a:off x="4038600" y="228600"/>
            <a:ext cx="2540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228600"/>
            <a:ext cx="3352800" cy="1828800"/>
          </a:xfrm>
          <a:prstGeom prst="rect">
            <a:avLst/>
          </a:prstGeom>
          <a:solidFill>
            <a:schemeClr val="tx1">
              <a:lumMod val="75000"/>
              <a:lumOff val="25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 smtClean="0">
                <a:solidFill>
                  <a:schemeClr val="tx1"/>
                </a:solidFill>
              </a:rPr>
              <a:t>Spartan Shield (Custom) </a:t>
            </a:r>
            <a:r>
              <a:rPr lang="en-US" b="1" dirty="0" smtClean="0">
                <a:solidFill>
                  <a:schemeClr val="tx1"/>
                </a:solidFill>
              </a:rPr>
              <a:t>$18.00</a:t>
            </a:r>
          </a:p>
          <a:p>
            <a:r>
              <a:rPr lang="en-US" sz="1500" b="1" i="1" dirty="0" smtClean="0">
                <a:solidFill>
                  <a:schemeClr val="tx1"/>
                </a:solidFill>
              </a:rPr>
              <a:t>The </a:t>
            </a:r>
            <a:r>
              <a:rPr lang="en-US" sz="1500" b="1" i="1" dirty="0" smtClean="0">
                <a:solidFill>
                  <a:schemeClr val="tx1"/>
                </a:solidFill>
              </a:rPr>
              <a:t>Ultimate Paint </a:t>
            </a:r>
            <a:r>
              <a:rPr lang="en-US" sz="1500" b="1" i="1" dirty="0" smtClean="0">
                <a:solidFill>
                  <a:schemeClr val="tx1"/>
                </a:solidFill>
              </a:rPr>
              <a:t>Sealant </a:t>
            </a:r>
            <a:r>
              <a:rPr lang="en-US" sz="1500" b="1" i="1" dirty="0" smtClean="0">
                <a:solidFill>
                  <a:schemeClr val="tx1"/>
                </a:solidFill>
              </a:rPr>
              <a:t>and </a:t>
            </a:r>
            <a:r>
              <a:rPr lang="en-US" sz="1500" b="1" i="1" dirty="0" smtClean="0">
                <a:solidFill>
                  <a:schemeClr val="tx1"/>
                </a:solidFill>
              </a:rPr>
              <a:t>Protection </a:t>
            </a:r>
            <a:r>
              <a:rPr lang="en-US" sz="1500" b="1" i="1" dirty="0" smtClean="0">
                <a:solidFill>
                  <a:schemeClr val="tx1"/>
                </a:solidFill>
              </a:rPr>
              <a:t>Technology</a:t>
            </a:r>
          </a:p>
          <a:p>
            <a:pPr>
              <a:buFontTx/>
              <a:buChar char="-"/>
            </a:pPr>
            <a:r>
              <a:rPr lang="en-US" sz="1400" b="1" dirty="0" smtClean="0">
                <a:solidFill>
                  <a:schemeClr val="tx1"/>
                </a:solidFill>
              </a:rPr>
              <a:t>Spartan </a:t>
            </a:r>
            <a:r>
              <a:rPr lang="en-US" sz="1400" b="1" dirty="0" smtClean="0">
                <a:solidFill>
                  <a:schemeClr val="tx1"/>
                </a:solidFill>
              </a:rPr>
              <a:t>Fire Bath </a:t>
            </a:r>
            <a:r>
              <a:rPr lang="en-US" sz="1400" b="1" dirty="0" smtClean="0">
                <a:solidFill>
                  <a:schemeClr val="tx1"/>
                </a:solidFill>
              </a:rPr>
              <a:t>– CUSTOM ICON</a:t>
            </a:r>
          </a:p>
          <a:p>
            <a:pPr>
              <a:buFontTx/>
              <a:buChar char="-"/>
            </a:pPr>
            <a:r>
              <a:rPr lang="en-US" sz="1400" b="1" dirty="0">
                <a:solidFill>
                  <a:schemeClr val="tx1"/>
                </a:solidFill>
              </a:rPr>
              <a:t>Spartan Shine – CUSTOM ICON</a:t>
            </a:r>
          </a:p>
          <a:p>
            <a:pPr>
              <a:buFontTx/>
              <a:buChar char="-"/>
            </a:pPr>
            <a:r>
              <a:rPr lang="en-US" sz="1400" b="1" dirty="0" smtClean="0">
                <a:solidFill>
                  <a:schemeClr val="tx1"/>
                </a:solidFill>
              </a:rPr>
              <a:t>Spartan Sealant– </a:t>
            </a:r>
            <a:r>
              <a:rPr lang="en-US" sz="1400" b="1" dirty="0" smtClean="0">
                <a:solidFill>
                  <a:schemeClr val="tx1"/>
                </a:solidFill>
              </a:rPr>
              <a:t>CUSTOM ICON</a:t>
            </a:r>
          </a:p>
          <a:p>
            <a:pPr>
              <a:buFontTx/>
              <a:buChar char="-"/>
            </a:pPr>
            <a:r>
              <a:rPr lang="en-US" sz="1400" b="1" dirty="0" smtClean="0">
                <a:solidFill>
                  <a:schemeClr val="tx1"/>
                </a:solidFill>
              </a:rPr>
              <a:t>Spartan </a:t>
            </a:r>
            <a:r>
              <a:rPr lang="en-US" sz="1400" b="1" dirty="0" smtClean="0">
                <a:solidFill>
                  <a:schemeClr val="tx1"/>
                </a:solidFill>
              </a:rPr>
              <a:t>Shield -  CUSTOM ICON</a:t>
            </a:r>
          </a:p>
          <a:p>
            <a:pPr>
              <a:buFontTx/>
              <a:buChar char="-"/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209800"/>
            <a:ext cx="2971800" cy="1905000"/>
          </a:xfrm>
          <a:prstGeom prst="rect">
            <a:avLst/>
          </a:prstGeom>
          <a:solidFill>
            <a:schemeClr val="tx1">
              <a:lumMod val="75000"/>
              <a:lumOff val="25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u="sng" dirty="0" smtClean="0">
              <a:solidFill>
                <a:schemeClr val="tx1"/>
              </a:solidFill>
            </a:endParaRPr>
          </a:p>
          <a:p>
            <a:r>
              <a:rPr lang="en-US" sz="1600" b="1" u="sng" dirty="0" smtClean="0">
                <a:solidFill>
                  <a:schemeClr val="tx1"/>
                </a:solidFill>
              </a:rPr>
              <a:t>Ultimate Clean &amp; Shine </a:t>
            </a:r>
            <a:r>
              <a:rPr lang="en-US" sz="1600" b="1" dirty="0" smtClean="0">
                <a:solidFill>
                  <a:schemeClr val="tx1"/>
                </a:solidFill>
              </a:rPr>
              <a:t>$15.00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The fastest way to wax!</a:t>
            </a:r>
          </a:p>
          <a:p>
            <a:r>
              <a:rPr lang="en-US" sz="1500" i="1" dirty="0" smtClean="0">
                <a:solidFill>
                  <a:schemeClr val="tx1"/>
                </a:solidFill>
              </a:rPr>
              <a:t>Supreme Clean Plus: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-</a:t>
            </a:r>
            <a:r>
              <a:rPr lang="en-US" sz="1400" dirty="0" smtClean="0">
                <a:solidFill>
                  <a:srgbClr val="FF0000"/>
                </a:solidFill>
              </a:rPr>
              <a:t>Fire Wax &amp; Shine (Custom) – 3J Base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-</a:t>
            </a:r>
            <a:r>
              <a:rPr lang="en-US" sz="1400" dirty="0" smtClean="0">
                <a:solidFill>
                  <a:schemeClr val="tx1"/>
                </a:solidFill>
              </a:rPr>
              <a:t>Paint </a:t>
            </a:r>
            <a:r>
              <a:rPr lang="en-US" sz="1400" dirty="0" smtClean="0">
                <a:solidFill>
                  <a:schemeClr val="tx1"/>
                </a:solidFill>
              </a:rPr>
              <a:t>Conditioner – 4L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-Undercarriage </a:t>
            </a:r>
            <a:r>
              <a:rPr lang="en-US" sz="1400" dirty="0" smtClean="0">
                <a:solidFill>
                  <a:schemeClr val="tx1"/>
                </a:solidFill>
              </a:rPr>
              <a:t>Wash – 6C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-Clear Coat – 1J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-</a:t>
            </a:r>
            <a:r>
              <a:rPr lang="en-US" sz="1400" dirty="0" smtClean="0">
                <a:solidFill>
                  <a:schemeClr val="tx1"/>
                </a:solidFill>
              </a:rPr>
              <a:t>Buff N </a:t>
            </a:r>
            <a:r>
              <a:rPr lang="en-US" sz="1400" dirty="0" smtClean="0">
                <a:solidFill>
                  <a:schemeClr val="tx1"/>
                </a:solidFill>
              </a:rPr>
              <a:t>Shine - 4G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267200"/>
            <a:ext cx="2895600" cy="1524000"/>
          </a:xfrm>
          <a:prstGeom prst="rect">
            <a:avLst/>
          </a:prstGeom>
          <a:solidFill>
            <a:schemeClr val="tx1">
              <a:lumMod val="75000"/>
              <a:lumOff val="25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u="sng" dirty="0" smtClean="0">
                <a:solidFill>
                  <a:schemeClr val="tx1"/>
                </a:solidFill>
              </a:rPr>
              <a:t>Supreme Clean </a:t>
            </a:r>
            <a:r>
              <a:rPr lang="en-US" sz="1600" b="1" dirty="0" smtClean="0">
                <a:solidFill>
                  <a:schemeClr val="tx1"/>
                </a:solidFill>
              </a:rPr>
              <a:t>$10.00</a:t>
            </a:r>
          </a:p>
          <a:p>
            <a:r>
              <a:rPr lang="en-US" sz="1500" i="1" dirty="0" smtClean="0">
                <a:solidFill>
                  <a:schemeClr val="tx1"/>
                </a:solidFill>
              </a:rPr>
              <a:t>Quick Clean Plus: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-</a:t>
            </a:r>
            <a:r>
              <a:rPr lang="en-US" sz="1400" dirty="0" smtClean="0">
                <a:solidFill>
                  <a:srgbClr val="FF0000"/>
                </a:solidFill>
              </a:rPr>
              <a:t>Tire &amp; Rim </a:t>
            </a:r>
            <a:r>
              <a:rPr lang="en-US" sz="1400" dirty="0" smtClean="0">
                <a:solidFill>
                  <a:srgbClr val="FF0000"/>
                </a:solidFill>
              </a:rPr>
              <a:t>Shine  -7K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-</a:t>
            </a:r>
            <a:r>
              <a:rPr lang="en-US" sz="1400" dirty="0" smtClean="0">
                <a:solidFill>
                  <a:schemeClr val="tx1"/>
                </a:solidFill>
              </a:rPr>
              <a:t>Ice Instant Shine – 2D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-Triple Rain Polish – 4J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-High Pressure Blast- Pg83 –Design G</a:t>
            </a:r>
            <a:endParaRPr lang="en-US" sz="1400" dirty="0" smtClean="0">
              <a:solidFill>
                <a:schemeClr val="tx1"/>
              </a:solidFill>
            </a:endParaRPr>
          </a:p>
          <a:p>
            <a:endParaRPr lang="en-US" sz="1400" dirty="0" smtClean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6934200"/>
            <a:ext cx="2819400" cy="1295400"/>
          </a:xfrm>
          <a:prstGeom prst="rect">
            <a:avLst/>
          </a:prstGeom>
          <a:solidFill>
            <a:srgbClr val="FFFF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u="sng" dirty="0" smtClean="0">
                <a:solidFill>
                  <a:schemeClr val="tx1"/>
                </a:solidFill>
              </a:rPr>
              <a:t>Add </a:t>
            </a:r>
            <a:r>
              <a:rPr lang="en-US" sz="1400" u="sng" dirty="0" err="1" smtClean="0">
                <a:solidFill>
                  <a:schemeClr val="tx1"/>
                </a:solidFill>
              </a:rPr>
              <a:t>Ons</a:t>
            </a:r>
            <a:endParaRPr lang="en-US" sz="1400" u="sng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-Fire Wax &amp; Shine – 3J -$4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-Spartan Shield </a:t>
            </a:r>
            <a:r>
              <a:rPr lang="en-US" sz="1400" dirty="0" smtClean="0">
                <a:solidFill>
                  <a:schemeClr val="tx1"/>
                </a:solidFill>
              </a:rPr>
              <a:t>– CUSTOM -$4</a:t>
            </a:r>
            <a:endParaRPr lang="en-US" sz="14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Tire Shine </a:t>
            </a:r>
            <a:r>
              <a:rPr lang="en-US" sz="1400" dirty="0" smtClean="0">
                <a:solidFill>
                  <a:schemeClr val="tx1"/>
                </a:solidFill>
              </a:rPr>
              <a:t>– 7K- $3</a:t>
            </a:r>
            <a:endParaRPr lang="en-US" sz="14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Buff N Shine </a:t>
            </a:r>
            <a:r>
              <a:rPr lang="en-US" sz="1400" dirty="0" smtClean="0">
                <a:solidFill>
                  <a:schemeClr val="tx1"/>
                </a:solidFill>
              </a:rPr>
              <a:t>– 4G- $3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5943600"/>
            <a:ext cx="2819400" cy="838200"/>
          </a:xfrm>
          <a:prstGeom prst="rect">
            <a:avLst/>
          </a:prstGeom>
          <a:solidFill>
            <a:schemeClr val="tx1">
              <a:lumMod val="75000"/>
              <a:lumOff val="25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u="sng" dirty="0" smtClean="0">
                <a:solidFill>
                  <a:schemeClr val="tx1"/>
                </a:solidFill>
              </a:rPr>
              <a:t>Quick Clean </a:t>
            </a:r>
            <a:r>
              <a:rPr lang="en-US" sz="1600" b="1" dirty="0" smtClean="0">
                <a:solidFill>
                  <a:schemeClr val="tx1"/>
                </a:solidFill>
              </a:rPr>
              <a:t>$6.00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Wash  </a:t>
            </a:r>
            <a:r>
              <a:rPr lang="en-US" sz="1200" dirty="0" smtClean="0">
                <a:solidFill>
                  <a:schemeClr val="tx1"/>
                </a:solidFill>
              </a:rPr>
              <a:t>–  </a:t>
            </a:r>
            <a:r>
              <a:rPr lang="en-US" sz="1200" dirty="0" smtClean="0">
                <a:solidFill>
                  <a:schemeClr val="tx1"/>
                </a:solidFill>
              </a:rPr>
              <a:t>Spotless Rinse </a:t>
            </a:r>
            <a:r>
              <a:rPr lang="en-US" sz="1200" dirty="0" smtClean="0">
                <a:solidFill>
                  <a:schemeClr val="tx1"/>
                </a:solidFill>
              </a:rPr>
              <a:t>– Jet Dry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8600" y="6934200"/>
            <a:ext cx="2514600" cy="1295400"/>
          </a:xfrm>
          <a:prstGeom prst="rect">
            <a:avLst/>
          </a:prstGeom>
          <a:solidFill>
            <a:schemeClr val="accent3">
              <a:lumMod val="50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u="sng" dirty="0" smtClean="0">
                <a:solidFill>
                  <a:schemeClr val="tx1"/>
                </a:solidFill>
              </a:rPr>
              <a:t>Manager’s Special </a:t>
            </a:r>
            <a:r>
              <a:rPr lang="en-US" sz="1600" b="1" dirty="0" smtClean="0">
                <a:solidFill>
                  <a:schemeClr val="tx1"/>
                </a:solidFill>
              </a:rPr>
              <a:t>$20.00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Spartan Shield +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Ultimate Clean &amp; Shine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-Its everything we have!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5" idx="3"/>
          </p:cNvCxnSpPr>
          <p:nvPr/>
        </p:nvCxnSpPr>
        <p:spPr>
          <a:xfrm>
            <a:off x="3657600" y="1143000"/>
            <a:ext cx="685800" cy="9906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162300" y="6362701"/>
            <a:ext cx="1257300" cy="102869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3"/>
          </p:cNvCxnSpPr>
          <p:nvPr/>
        </p:nvCxnSpPr>
        <p:spPr>
          <a:xfrm>
            <a:off x="3276600" y="3162300"/>
            <a:ext cx="1066800" cy="110244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3"/>
          </p:cNvCxnSpPr>
          <p:nvPr/>
        </p:nvCxnSpPr>
        <p:spPr>
          <a:xfrm>
            <a:off x="3200400" y="5029200"/>
            <a:ext cx="1219200" cy="3048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162300" y="5715000"/>
            <a:ext cx="1257300" cy="5715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8600" y="8317468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*Icons in red denotes the headliner chemical for each menu group.  Icon should be larger than others in group </a:t>
            </a:r>
          </a:p>
          <a:p>
            <a:r>
              <a:rPr lang="en-US" sz="1200" dirty="0" smtClean="0"/>
              <a:t>*Branded chemicals should have brand logo at top right of icon </a:t>
            </a:r>
            <a:r>
              <a:rPr lang="en-US" sz="1200" dirty="0" err="1" smtClean="0"/>
              <a:t>i.e</a:t>
            </a:r>
            <a:r>
              <a:rPr lang="en-US" sz="1200" dirty="0" smtClean="0"/>
              <a:t> black magic, turtle wax, armor all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46104" y="1755861"/>
            <a:ext cx="6126913" cy="846096"/>
          </a:xfrm>
          <a:prstGeom prst="rect">
            <a:avLst/>
          </a:prstGeom>
          <a:solidFill>
            <a:schemeClr val="bg1">
              <a:lumMod val="5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61170" y="2670181"/>
            <a:ext cx="6211847" cy="647141"/>
          </a:xfrm>
          <a:prstGeom prst="rect">
            <a:avLst/>
          </a:prstGeom>
          <a:solidFill>
            <a:schemeClr val="bg1">
              <a:lumMod val="5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1" r="3555" b="19550"/>
          <a:stretch/>
        </p:blipFill>
        <p:spPr>
          <a:xfrm rot="736604">
            <a:off x="533716" y="4166998"/>
            <a:ext cx="5787947" cy="3327705"/>
          </a:xfrm>
        </p:spPr>
      </p:pic>
      <p:sp>
        <p:nvSpPr>
          <p:cNvPr id="26" name="Rectangle 25"/>
          <p:cNvSpPr/>
          <p:nvPr/>
        </p:nvSpPr>
        <p:spPr>
          <a:xfrm>
            <a:off x="161170" y="3370479"/>
            <a:ext cx="6211847" cy="769473"/>
          </a:xfrm>
          <a:prstGeom prst="rect">
            <a:avLst/>
          </a:prstGeom>
          <a:solidFill>
            <a:schemeClr val="bg1">
              <a:lumMod val="5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prstClr val="black"/>
                </a:solidFill>
              </a:rPr>
              <a:t>Spartan </a:t>
            </a:r>
            <a:r>
              <a:rPr lang="en-US" sz="4000" b="1" dirty="0" smtClean="0">
                <a:solidFill>
                  <a:prstClr val="black"/>
                </a:solidFill>
              </a:rPr>
              <a:t>Shield – Custom Logo</a:t>
            </a:r>
            <a:r>
              <a:rPr lang="en-US" sz="4000" dirty="0">
                <a:solidFill>
                  <a:prstClr val="black"/>
                </a:solidFill>
              </a:rPr>
              <a:t/>
            </a:r>
            <a:br>
              <a:rPr lang="en-US" sz="4000" dirty="0">
                <a:solidFill>
                  <a:prstClr val="black"/>
                </a:solidFill>
              </a:rPr>
            </a:br>
            <a:r>
              <a:rPr lang="en-US" sz="3100" b="1" i="1" dirty="0">
                <a:solidFill>
                  <a:prstClr val="black"/>
                </a:solidFill>
              </a:rPr>
              <a:t>The Ultimate Paint Sealant and Protection Technology</a:t>
            </a:r>
            <a:endParaRPr lang="en-US" sz="3100" dirty="0"/>
          </a:p>
        </p:txBody>
      </p:sp>
      <p:sp>
        <p:nvSpPr>
          <p:cNvPr id="5" name="Rectangle 4"/>
          <p:cNvSpPr/>
          <p:nvPr/>
        </p:nvSpPr>
        <p:spPr>
          <a:xfrm>
            <a:off x="800394" y="5711573"/>
            <a:ext cx="5562013" cy="105586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i="1" dirty="0" smtClean="0">
                <a:latin typeface="Impact" panose="020B0806030902050204" pitchFamily="34" charset="0"/>
              </a:rPr>
              <a:t>Spartan Shield</a:t>
            </a:r>
            <a:endParaRPr lang="en-US" sz="6000" i="1" dirty="0">
              <a:latin typeface="Impact" panose="020B080603090205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77894"/>
            <a:ext cx="647994" cy="6479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20" y="1755861"/>
            <a:ext cx="591479" cy="8580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0299" y="1833357"/>
            <a:ext cx="5808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Use Spartan helmet on turtle logo head and body. Adjust as necessary.  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902825" y="2672779"/>
            <a:ext cx="5417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Use round Spartan type shield instead of Viking shield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391316" y="6669433"/>
            <a:ext cx="5981701" cy="6858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black"/>
                </a:solidFill>
                <a:latin typeface="Agency FB" panose="020B0503020202020204" pitchFamily="34" charset="0"/>
                <a:ea typeface="+mj-ea"/>
                <a:cs typeface="+mj-cs"/>
              </a:rPr>
              <a:t>The Ultimate Paint Sealant and Protection Technology</a:t>
            </a:r>
            <a:endParaRPr lang="en-US" sz="2400" b="1" i="1" dirty="0">
              <a:latin typeface="Agency FB" panose="020B05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4250" t="36223" r="25250" b="42000"/>
          <a:stretch/>
        </p:blipFill>
        <p:spPr>
          <a:xfrm>
            <a:off x="504499" y="7378521"/>
            <a:ext cx="1447800" cy="1689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64250" t="36223" r="25250" b="42000"/>
          <a:stretch/>
        </p:blipFill>
        <p:spPr>
          <a:xfrm>
            <a:off x="2058879" y="7355233"/>
            <a:ext cx="1478019" cy="17243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64250" t="36223" r="25250" b="42000"/>
          <a:stretch/>
        </p:blipFill>
        <p:spPr>
          <a:xfrm>
            <a:off x="3516382" y="7355233"/>
            <a:ext cx="1478019" cy="17243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64250" t="36223" r="25250" b="42000"/>
          <a:stretch/>
        </p:blipFill>
        <p:spPr>
          <a:xfrm>
            <a:off x="4999058" y="7367201"/>
            <a:ext cx="1457503" cy="170042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80263" y="8267052"/>
            <a:ext cx="1072337" cy="572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Spartan Fire Bath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643477" y="8232002"/>
            <a:ext cx="1202867" cy="572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Spartan Shield</a:t>
            </a:r>
            <a:endParaRPr lang="en-US" sz="1700" dirty="0"/>
          </a:p>
        </p:txBody>
      </p:sp>
      <p:sp>
        <p:nvSpPr>
          <p:cNvPr id="20" name="Rectangle 19"/>
          <p:cNvSpPr/>
          <p:nvPr/>
        </p:nvSpPr>
        <p:spPr>
          <a:xfrm>
            <a:off x="2235913" y="8232002"/>
            <a:ext cx="1072337" cy="572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Spartan Shine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191640" y="8232002"/>
            <a:ext cx="1072337" cy="572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Spartan Sealant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64250" t="36223" r="25250" b="42000"/>
          <a:stretch/>
        </p:blipFill>
        <p:spPr>
          <a:xfrm>
            <a:off x="161170" y="3396710"/>
            <a:ext cx="630454" cy="73552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30797" y="3403138"/>
            <a:ext cx="55843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Replace shield with Spartan shield.  Use appropriate graphics to match each type of service.  For example, the fire bath could have red  fire foam similar to fire on 5J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869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2291</TotalTime>
  <Words>297</Words>
  <Application>Microsoft Office PowerPoint</Application>
  <PresentationFormat>On-screen Show (4:3)</PresentationFormat>
  <Paragraphs>44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Agency FB</vt:lpstr>
      <vt:lpstr>Arial</vt:lpstr>
      <vt:lpstr>Calibri</vt:lpstr>
      <vt:lpstr>Impact</vt:lpstr>
      <vt:lpstr>Office Theme</vt:lpstr>
      <vt:lpstr>PowerPoint Presentation</vt:lpstr>
      <vt:lpstr>Spartan Shield – Custom Logo The Ultimate Paint Sealant and Protection Technology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John Hunter</cp:lastModifiedBy>
  <cp:revision>201</cp:revision>
  <dcterms:created xsi:type="dcterms:W3CDTF">2006-08-16T00:00:00Z</dcterms:created>
  <dcterms:modified xsi:type="dcterms:W3CDTF">2015-11-16T03:11:01Z</dcterms:modified>
</cp:coreProperties>
</file>