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7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62148-A099-FB4C-B80D-60395AB0EDF8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CB554-5395-0644-8364-8B647F79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57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62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8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3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312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7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4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16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3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77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4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E4D00-1344-CA40-9944-B039AB6A4F7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D11CC-685A-9C48-BFD0-EA36F350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83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9181" t="31250" r="18054" b="31794"/>
          <a:stretch/>
        </p:blipFill>
        <p:spPr>
          <a:xfrm>
            <a:off x="317478" y="299541"/>
            <a:ext cx="2767462" cy="16295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0652" y="124504"/>
            <a:ext cx="4038600" cy="2019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38154" t="26317" r="39061" b="28531"/>
          <a:stretch/>
        </p:blipFill>
        <p:spPr>
          <a:xfrm>
            <a:off x="3774696" y="124504"/>
            <a:ext cx="1880914" cy="22765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7248" y="2311631"/>
            <a:ext cx="2387600" cy="1790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8696" y="5224001"/>
            <a:ext cx="3930254" cy="14668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2143804"/>
            <a:ext cx="2997200" cy="2997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49252" y="4495800"/>
            <a:ext cx="3810000" cy="2133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95600" y="2209800"/>
            <a:ext cx="3352800" cy="242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280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O'Brien</dc:creator>
  <cp:lastModifiedBy>Patrick OBrien</cp:lastModifiedBy>
  <cp:revision>27</cp:revision>
  <dcterms:created xsi:type="dcterms:W3CDTF">2013-12-26T04:23:42Z</dcterms:created>
  <dcterms:modified xsi:type="dcterms:W3CDTF">2015-11-11T04:57:28Z</dcterms:modified>
</cp:coreProperties>
</file>